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Crime: цифровые угрозы и английская лексика по теме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онлайн-угрозы и английские слова для безопасного общения в сети.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безопасность в цифровой среде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ежедневно видят английские слова в играх, мессенджерах и учебных сервисах. Тема cyber crime помогает понимать интерфейсы, распознавать предупреждения и повторять лексику о компьютерах, общении и безопасности в реальных ситуациях сети.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68" y="2170429"/>
            <a:ext cx="2688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81169"/>
            <a:ext cx="321434" cy="2857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399" y="2170429"/>
            <a:ext cx="2688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95455"/>
            <a:ext cx="321434" cy="25714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слова по теме cyber crime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crime и scam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crime — киберпреступность, scam — мошенничество. Эти слова описывают действия, когда кто-то пытается обманом получить деньги, данные или доступ к аккаунту через интернет.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 и suspicious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 — фишинг, то есть обман через поддельные сообщения и сайты. Suspicious означает «подозрительный» и помогает описать письмо, ссылку или файл, которым нельзя доверять без проверки.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и account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 — пароль, account — аккаунт. Это базовые слова для входа в сервисы, поэтому их важно знать, чтобы понимать инструкции, предупреждения и правила защиты личной информации.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Link, message, device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 — ссылка, message — сообщение, device — устройство. Эти слова встречаются в чатах, на сайтах и в приложениях, когда речь идёт о переходах, обмене файлами и цифровом общении.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Safe, report, protect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 — безопасный, report — сообщать о проблеме, protect — защищать. Такие слова часто появляются в советах по интернет-безопасности и помогают сформулировать простые правила поведения онлайн.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частые слова, которые помогают понимать правила защиты в сети и предупреждения в приложениях.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интерфейсах, предупреждениях и правилах безопасности, поэтому их знание помогает быстрее понимать цифровые риски.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лексическая тема «Internet safety» и общеупотребительная английская терминология.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и их значения в теме интернет-безопасности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Phishing: поддельные сообщения и фальшивые сайты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обман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 часто маскируется под письмо от банка, школы или игры. Злоумышленник старается вызвать доверие и просит перейти по ссылке или подтвердить данные на поддельной странице.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сообщениях часто встречаются urgent, confirm, login, verify, account и prize. Они создают ощущение срочности и подталкивают человека действовать быстро, не проверяя источник.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подделки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 внимание стоит на странный адрес сайта, ошибки в тексте, необычный тон и просьбу ввести password, code или personal data. Даже один признак уже повод остановиться.
</a:t>
            </a:r>
            <a:endParaRPr lang="en-US" sz="1069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перейти по ссылке и ввести данные, мошенник может получить доступ к аккаунту, переписке или деньгам. Поэтому любые подозрительные сообщения нужно сначала проверять.
</a:t>
            </a:r>
            <a:endParaRPr lang="en-US" sz="10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типичная cyber scam схема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действий, с помощью которых мошенники получают доступ к данным пользователя.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Curiosity, fear и excitement делают короткое сообщение особенно убедительным, если его читают невнимательно.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чаще всего заставляют подростков спешить и верить сообщениям.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материала по теме cyber crime и digital literacy.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угрозы появляются там, где сообщения и файлы пересылаются быстро, а пользователь действует почти автоматически, не успевая проверить адрес, отправителя или содержание.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 и игры дают больше всего поводов для обмана, а почта и загрузки особенно опасны из-за ссылок и вложений.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темы Internet safety; диаграмма учебная, не статистическая.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cyber threats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программы: virus, trojan, spyware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Virus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Virus — это вредоносная программа, которая может запускаться вместе с файлами и повреждать работу устройства. Она часто распространяется через suspicious files и опасные ссылки.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Trojan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Trojan выглядит как обычная программа, но скрывает вредную функцию. Пользователь сам открывает её, а затем программа может дать злоумышленнику доступ к системе или данным.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Spyware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Spyware незаметно отслеживает действия пользователя, собирает пароли и может передавать личную информацию. Особенно опасно, когда оно устанавливается вместе с неизвестными приложениями.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заражения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может медленно работать, показывать странные окна, менять настройки или открывать доступ к камере и сообщениям. В английском это описывают словами harmful, risky и hidden.
</a:t>
            </a:r>
            <a:endParaRPr lang="en-US" sz="1072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только проверенные источники, обновления системы и осторожность с pirated software. Не стоит открывать unknown apps и файлы, если их происхождение неясно.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 theft and digital identity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взлом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человек получает доступ к login, password, recovery e-mail или коду подтверждения. После этого он может изменить настройки и забрать управление аккаунтом.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взлома часто отправляется spam друзьям, меняется профиль и исчезают сообщения или игровые предметы. Иногда пользователь замечает проблему только после первых жалоб знакомых.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digital identity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identity — это цифровая личность человека: имя пользователя, фото, контакты и история действий в сети. Потеря доступа затрагивает не только сервис, но и репутацию.
</a:t>
            </a:r>
            <a:endParaRPr lang="en-US" sz="1395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реагировать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сменить password, отключить чужие устройства и сообщить в поддержку, тем выше шанс вернуть доступ. Задержка увеличивает риск потери данных и переписки.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последствия может иметь взлом разных сервисов и почему один пароль защищает не только один профиль.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взломанный пароль может привести к потере доступа сразу к нескольким сервисам, поэтому важны разные пароли и дополнительная защита.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обзор темы online safety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теряет пользователь после взлома аккаунта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engineering: обман через разговор и доверие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engineering — это обман через общение, когда человека убеждают самому открыть ссылку, назвать код или сообщить личные данные, не вызывая подозрений.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Мошенники пишут простые и убедительные фразы: I need help, Your account is in danger, Click here, Send me the code. Они выглядят срочно и знакомо.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доверяет знакомому тону, спешит помочь или боится потерять доступ к аккаунту. Именно эмоции часто мешают заметить нелогичную просьбу и проверить отправителя.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остановиться, перечитать сообщение, не переходить по ссылке и не сообщать код. Если есть сомнение, лучше спросить взрослого или проверить информацию через официальный сервис.
</a:t>
            </a:r>
            <a:endParaRPr lang="en-US" sz="9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технические ошибки, но и привычки, связанные со спешкой и невнимательным чтением сообщений на английском языке.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рискованный сценарий — один пароль для разных аккаунтов: после взлома одного сервиса под угрозой оказываются и остальные.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 интернет-безопасности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пользователей в интернете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78425"/>
            <a:ext cx="271500" cy="27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278857"/>
            <a:ext cx="271500" cy="27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281" y="2175390"/>
            <a:ext cx="244387" cy="279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281" y="3075822"/>
            <a:ext cx="244387" cy="27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3980154"/>
            <a:ext cx="271500" cy="27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сервисы защищают пользователей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Двухфакторная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Two-factor authentication добавляет второй шаг входа: код, подтверждение в приложении или другое устройство. Даже если пароль украден, доступ к аккаунту становится сложнее получить.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спама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автоматически отсекают подозрительные письма и сообщения, где часто встречаются срочные просьбы, странные ссылки и слова, похожие на приманку для пользователя.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 о входе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 alerts помогают быстро заметить чужой вход в аккаунт. Пользователь видит предупреждение и может сразу сменить пароль, если действие выглядит незнакомым.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и значок замка показывают, что сайт использует защищённое соединение. Это не отменяет проверку адреса, но снижает риск перехвата данных.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и настройки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updates и privacy settings закрывают уязвимости и ограничивают лишний доступ к данным. В интерфейсах слова secure, verify, blocked и warning помогают понять смысл предупреждений.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поступить с подозрительным сообщением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при получении возможного phishing или scam сообщения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поведения: простые английские формулировки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5710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пароль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your password secret. Пароль должен быть длинным, разным для каждого сервиса и не передаваться друзьям, даже если они просят его временно.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42101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никому не сообщать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share the code. Проверочный код нужен только владельцу аккаунта, поэтому его нельзя отправлять в чат, диктовать по телефону или вводить на чужом сайте.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284935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ссылку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link. Перед переходом важно посмотреть на адрес сайта, ошибки в написании и странные символы, потому что именно там часто скрывается подделка.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5602" y="3148862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Включить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two-factor authentication. Второй способ подтверждения заметно повышает безопасность и помогает защитить аккаунт, даже если кто-то узнал основной пароль.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125602" y="4012813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Обновлять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your apps. Обновления закрывают уязвимости, улучшают защиту и уменьшают риск заражения устройства вредоносными файлами или скрытыми программами.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признаки помогают быстро понять, безопасно ли сообщение, сайт или приложение, особенно если текст написан на английском языке.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быстрых признаков — адрес, источник, грамматика и запрос кода — позволяют отличить безопасный контент от рискованного.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 интернет-безопасности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or unsafe: быстрый чек-лист на английском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о проблеме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заметили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выглядит подозрительно, его не нужно игнорировать. Сначала остановитесь, не переходите по ссылке и не вводите никаких данных.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близким и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 родителям, классному руководителю или школьному IT-специалисту. Взрослые помогут проверить сообщение и выбрать правильные дальнейшие действия.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важные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затронуты e-mail, social media или игровой аккаунт, нужно быстро сменить password и выйти из чужих устройств. Это уменьшает риск дальнейшего доступа.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Обратитесь в поддержку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риск для денег, свяжитесь с банком. Для платформ и сервисов полезно использовать официальную поддержку, чтобы восстановить доступ и сохранить данные.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crime in the future: новые угрозы и новые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правдоподобный обман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Мошенники используют fake voice messages, realistic images и deepfakes, чтобы сообщение выглядело убедительно. Поэтому теперь особенно важно сравнивать детали и не доверять только внешнему виду.
</a:t>
            </a:r>
            <a:endParaRPr lang="en-US" sz="1352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 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статьях по безопасности часто встречаются artificial intelligence, deepfake, verification, privacy и suspicious. Эти слова помогают описывать новые способы онлайн-обмана.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внимательного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текст может скрывать scam, если в нём есть спешка, давление или просьба перейти по ссылке. Careful reading становится такой же важной, как знание правил.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literacy включает проверку источников, адресов сайтов и правдоподобности сообщений. Чем лучше человек понимает английские предупреждения и интерфейсы, тем легче ему защитить себя.
</a:t>
            </a:r>
            <a:endParaRPr lang="en-US" sz="13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цифровую безопасность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crime показывает, что английские слова в интернете — это не только лексика, но и подсказки для защиты. Если внимательно читать предупреждения, проверять ссылки и не делиться кодами, риски становятся меньше.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2026-05-30T20:35:00Z</dcterms:created>
  <dcterms:modified xsi:type="dcterms:W3CDTF">2026-05-30T20:35:00Z</dcterms:modified>
</cp:coreProperties>
</file>