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Сибирь: природа, ресурсы и жизнь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между Енисеем и Леной: таёжные леса, мерзлота, редкие поселения и богатые недра.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региона и что входит в Среднюю Сибирь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тянется между Западной Сибирью и Дальним Востоком. В неё входят Центральносибирское плоскогорье, Северо-Сибирская низменность, плато Путорана, Анабарское плато и горные массивы. Главные реки — Енисей, Тунгуски, Вилюй и Лена.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преимущественно возвышенный: встречаются плоскогорья, плато и отдельные массивы. Даже привычные «ровные» участки часто заканчиваются глубокими речными долинами.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обычно 500–700 м, но в некоторых местах поднимаются выше 1000 м. Такие перепады хорошо видны по долинам рек и уступам склонов.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ступенчатый и сильно расчленённый: он связан с древними процессами, включая следы вулканизма. Из‑за этого прокладывать дороги и строить поселения сложно.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Средней Сибири: плоскогорья и плато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Базальты и отвесные склоны
</a:t>
            </a:r>
            <a:pPr algn="l" indent="0" marL="0">
              <a:lnSpc>
                <a:spcPct val="90000"/>
              </a:lnSpc>
              <a:buNone/>
            </a:pPr>
            <a:r>
              <a:rPr lang="en-US" sz="486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сложено базальтами и выглядит как гигантская каменная ступень: отвесные участки чередуются с узкими долинами. В таких местах особенно заметны крутые переходы от высоты к воде, из-за чего ландшафт кажется «резаным».
</a:t>
            </a:r>
            <a:endParaRPr lang="en-US" sz="1166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Водопады, озёра и сравнение с лестницей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много водопадов и озёр, а горные разломы образуют котловины. Поэтому Плато Путорана часто сравнивают с лестницей из камня: высокие «ступени» сменяются глубокими провалами, где прячутся озёра.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Путорана: природные «ступени»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здесь часто сильно охлаждается, а летом успевает заметно потеплеть лишь на короткое время.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тёплое окно и длинная холодная зима объясняют, почему мерзлота держится долго и почти не оттаивает глубоко.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Средней Сибири по сезонам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диапазоны; точные значения зависят от конкретной точки региона (данные учебных курсов по климату Средней Сибири).
</a:t>
            </a:r>
            <a:endParaRPr lang="en-US" sz="8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оттаивает только самый верхний слой почвы, а ниже грунт остаётся мёрзлым круглый год. Поэтому земля ведёт себя как «нестабильная подушка».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частично тает, основание может проседать. Из‑за этого усложняется строительство дорог, домов и трубопроводов: нужны специальные расчёты и технологии.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конструкции на сваях и особое укрепление оснований. Такая практика помогает уменьшить влияние потепления на устойчивость сооружений.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и её влияние на территорию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зависит от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взаимосвязей: климат и мерзлота → условия строительства и транспорта → размещение людей и предприятий.
</a:t>
            </a:r>
            <a:endParaRPr lang="en-US" sz="29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Средней Сибири и их значение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здесь длинные и часто многоводные, поэтому они помогают и в хозяйстве, и в передвижении. Водные пути нередко становятся «главными улицами» региона.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относят к крупнейшим рекам по водности: он служит ключевой водной артерией Средней Сибири. На реках создают гидроэлектростанции и водохранилища.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труднодоступных местах судоходство может быть самым удобным способом связи. Регулирование стока в водохранилищах также влияет на получение энергии и транспортировку.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987" y="2043977"/>
            <a:ext cx="4241476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Средней Сибири
</a:t>
            </a:r>
            <a:endParaRPr lang="en-US" sz="2666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рек по особенностям и роли в освоении территории.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определяет, где легче развивать транспорт, энергетику и промышленность, а значит — где сосредоточиваются люди.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географии Средней Сибири (учебные материалы).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какие деревья растут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покрывает тайга. В лесах встречаются лиственница, ель, сосна и кедр. На севере тайга постепенно сменяется лесотундрой.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лесотундре и роль лиственницы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Лиственница распространена особенно широко: она лучше других деревьев переносит сильные морозы и условия мерзлоты. Тайга остаётся главным природным поясом региона и важной средой обитания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главная природная зона Средней Сибири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18470" y="3328768"/>
            <a:ext cx="398213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и лось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и лось приспособлены к суровой зиме: плотный мех помогает сохранять тепло, а крупные лапы и выносливость дают возможность передвигаться по насту и снегу.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Хищники: бурый медведь, росомаха, рысь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медведь, росомаха и рысь занимают разные места в пищевой цепи. Их успешная охота связана с густым мехом, скрытностью и умением работать в условиях короткого светового дня.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и водные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известен ценным мехом и умением находить корм в лесных массивах. В водоёмах встречаются сиг, таймень и хариус, зависящие от чистой прохладной воды рек.
</a:t>
            </a:r>
            <a:endParaRPr lang="en-US" sz="1172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защита от холода
</a:t>
            </a:r>
            <a:pPr algn="l" indent="0" marL="0">
              <a:lnSpc>
                <a:spcPct val="90000"/>
              </a:lnSpc>
              <a:buNone/>
            </a:pPr>
            <a:r>
              <a:rPr lang="en-US" sz="44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активно использует маскировку и густой мех, меняющий окраску в зависимости от сезона. Широкая «опора» на снег помогает сохранять подвижность даже при сильных ветрах.
</a:t>
            </a:r>
            <a:endParaRPr lang="en-US" sz="1075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животных так много «сезонных»
</a:t>
            </a:r>
            <a:pPr algn="l" indent="0" marL="0">
              <a:lnSpc>
                <a:spcPct val="90000"/>
              </a:lnSpc>
              <a:buNone/>
            </a:pPr>
            <a:r>
              <a:rPr lang="en-US" sz="44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условия задают ритм жизни: миграции, смена кормовой базы и сезонное поведение. Поэтому состав фауны и численность видов меняются по сезонам и по природным районам.
</a:t>
            </a:r>
            <a:endParaRPr lang="en-US" sz="1062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Средней Сибири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территории приходится на тайгу: лесной пояс доминирует благодаря подходящим условиям для хвойных пород и устойчивости экосистем к морозам.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уменьшением широты или высоты тайга сменяется более холодными и открытыми ландшафтами. Чем севернее и выше плато, тем суровее условия и тем меньше сомкнутого леса.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территории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географии, качественные оценки площадей природных зон (точные статистические доли в школьных материалах обычно не приводятся).
</a:t>
            </a:r>
            <a:endParaRPr lang="en-US" sz="8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Средней Сибири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богата углём, никелем и медью, а также драгоценными металлами и сырьём для промышленности. Благодаря этому регион снабжает страну материалами для производства и строительства.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недрах встречаются платина, золото и железные руды, а на отдельных территориях — редкие металлы и алмазы. Разные виды полезных ископаемых формируют разные направления специализации предприятий.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месторождения сосредоточены в районах, связанных с Норильском, Якутией, Енисейским кряжем и Тунгусским угольным бассейном. Это определяет, где возникают рабочие места и новые транспортные маршруты.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влияет на города, дороги и энергетику: растут потребности в электроэнергии, перевозках и переработке сырья. Поэтому освоение территории напрямую связано с хозяйственным развитием.
</a:t>
            </a:r>
            <a:endParaRPr lang="en-US" sz="1098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635" y="2043977"/>
            <a:ext cx="4604661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 и их ресурсы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полезные ископаемые связаны с ключевыми районами и как это отражается на хозяйственной специализации региона.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месторождений ведёт к разным «профессиям» экономики: одни территории сильнее работают на топливо, другие — на металлы и драгоценные ресурсы.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школьного курса географии; районы и ресурсы соответствуют программе темы «Средняя Сибирь».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осваивают труднодоступные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работ: от разведки до вывоза сырья с учётом транспорта и сезонности.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крупные города
</a:t>
            </a:r>
            <a:endParaRPr lang="en-US" sz="2871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Средней Сибири распределено очень неравномерно: больше всего людей живёт там, где есть реки и дороги, а также рядом с месторождениями полезных ископаемых и производственными площадками.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крупным городам и хозяйственным центрам относятся Красноярск, Норильск, Якутск, Мирный и Игарка. Их роль связана с промышленностью, транспортом и обеспечением работников необходимыми услугами.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поселениями часто огромные расстояния, поэтому перемещения требуют времени и планирования. В малозаселённых районах жизнь осложняют климат, позднее начало навигации и трудности строительства.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суровых условий и редкой сети населённых пунктов многие работы организуют по вахтовому принципу. Это помогает направлять людей и технику туда, где они нужны по сезону и графику добычи.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 традиционный уклад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Средней Сибири живут якуты, эвенки, долганы, ненцы и другие коренные народы. Их хозяйство исторически строилось на оленеводстве, рыболовстве, охоте и сезонных перемещениях по природным маршрутам.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сохраняются в национальной одежде, языке, праздниках и жилищах. Особенности культуры связаны с приспособлением к холоду и большой территории: важно уметь выживать, планировать дорогу и беречь ресурсы.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последствия там, где работают крупные предприятия и ведётся добыча: меняются водные режимы, разрушаются участки растительности, а мерзлотные грунты становятся более уязвимыми.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воздействие (загрязнение + вырубка + пожары + нарушение мерзлоты) усиливает экологические риски. Поэтому охрана природных территорий и контроль работ особенно важны вокруг месторождений.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региона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и открытым сведениям о типичных рисках промышленного освоения Сибири (без привязки к точным статистическим долям).
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обеспечивает страну полезными ископаемыми, древесиной и важными видами сырья, а также поддерживает водоснабжение за счёт больших рек. Эти ресурсы нужны и производству, и повседневной жизни.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играет заметную роль для чёрной и цветной металлургии, энергетики и добывающей промышленности. Мощная сырьевая база помогает развивать цепочки «добыча — переработка — доставка» по стране.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экономики, Средняя Сибирь важна для науки: здесь изучают вечную мерзлоту, климат и особенности северных природных систем. Уникальные ландшафты дают материал для наблюдений и исследований на годы вперёд.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Средней Сибири для России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Сибирь: суровая природа и мощные возможности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соединяет холодный климат и вечную мерзлоту с таёжными лесами, мощными реками и богатыми недрами. Эти условия определяют расселение, транспорт и хозяйство. Сохранение природы жизненно важно.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2026-05-11T20:03:28Z</dcterms:created>
  <dcterms:modified xsi:type="dcterms:W3CDTF">2026-05-11T20:03:28Z</dcterms:modified>
</cp:coreProperties>
</file>