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— стихотворец и реформатор русской поэзии
</a:t>
            </a:r>
            <a:endParaRPr lang="en-US" sz="1962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учёный и создатель новой русской поэзии.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русская литература эпохи Просвещения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литература менялась вместе со страной: росло значение науки, образования и ясной, строгой речи. Ломоносов помог русскому языку стать достойным высокой поэзии и больших государственных тем.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Ломоносова к поэзии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1711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родился в деревне Мишанинской под Архангельском. Северная природа и близость к морю позже часто звучали в его стихах.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самообразование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выучился читать и много занимался самостоятельно. Любознательность помогла ему увидеть в слове не только красоту, но и силу мысли.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1731–1736 — учёба в Москве, Петербурге и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учился в разных городах и знакомился с риторикой, историей, античной литературой и европейской поэзией. Это расширило его литературный кругозор.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поэтического мастерства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XVIII века он уже уверенно писал стихи и вырабатывал собственные правила поэзии. Так появился поэт, который изменил русскую литературную традицию.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как главный жанр Ломоносова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голос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особенно прославился своими одами, которые звучали на государственных праздниках и в честь важных событий. В них чувствуется высокий строй речи, величавый ритм и образ России, сияющей славой.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поднимает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одах поэт не просто хвалит правителей или победы. Он показывает, что величие страны связано с наукой, трудом и ответственностью перед Отечеством. Такой текст легко представить рядом с портретом автора и старинной книгой.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поэт обращался к темам, которые были важны для страны и для человека.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Ломоносова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у Ломоносова стоят общественные и просветительские идеи, а личная лирика заметно уступает им.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поэтического наследия М. В. Ломоносова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трёх штилей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штиль Ломоносов связывал с одами, героическими темами и торжественной речью. Для него были нужны слова, которые придают тексту величие и праздничное звучание.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штиль он считал подходящим для посланий, элегий и дружеских стихов. В таких жанрах важны ясность, естественность и более спокойная интонация.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штиль предназначался для простых и бытовых жанров. Благодаря этому делению литературный язык стал более упорядоченным, а выбор слов — осознанным.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742" y="1935525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84" y="1935525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360" y="3431179"/>
            <a:ext cx="234675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36818" y="3431179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Стихотворная техника и особенности языка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закреплял силлабо-тоническое стихосложение и часто использовал ямб и хорей. Благодаря этому его стихи звучат стройно и легко запоминаются.
</a:t>
            </a:r>
            <a:endParaRPr lang="en-US" sz="711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много слов высокого стиля и славянизмов. Они помогают передать торжественность, но не делают текст совсем непонятным для читателя.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использует метафоры, олицетворения, инверсию и торжественные обращения. Эти приёмы делают стих живым, выразительным и эмоциональным.
</a:t>
            </a:r>
            <a:endParaRPr lang="en-US" sz="737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Славянизмы и величие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Славянизмы придают его строкам особую торжественность. Они помогают создать образ высокой поэзии, где звучат свет, слава и государственное величие.
</a:t>
            </a:r>
            <a:endParaRPr lang="en-US" sz="739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высоком стиле Ломоносов стремится к чёткости. Его стихотворения можно читать и понимать, потому что за красивой формой всегда стоит ясная мысль.
</a:t>
            </a:r>
            <a:endParaRPr lang="en-US" sz="7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у Ломоносова связаны с пользой, просвещением и высоким смыслом.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жанры поэзии Ломоносова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система показывает, что Ломоносов писал не для развлечения, а для выражения важных идей и общественной пользы.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произведения и литературная теория М. В. Ломоносова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Елизавете Петровне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1747 года прославляет Елизавету Петровну и выражает надежду на мирное, сильное и просвещённое государство. В ней слышен торжественный голос поэта-гражданина.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России и просвещении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науки и мира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в произведении получают наука, образование и стабильность страны. Ломоносов показывает, что будущее России зависит от знаний, порядка и заботы о людях.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поэзия в одном человеке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смотрел на мир глазами учёного и поэта сразу. Поэтому в его стихах часто появляются звёзды, свет, движение и устройство Вселенной.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сияние, море, небо и ветер у него не просто красивые картины. Эти образы помогают почувствовать порядок природы и её величие.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знаний и искусства расширило возможности русской литературы. Ломоносов показал, что стих может быть и красивым, и умным, и полезным.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 делали его поэзию точнее и богаче. Он умел говорить о сложных явлениях ясным, образным и торжественным языком.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торжественная ода у Ломоносова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композицию торжественной оды Ломоносова: от вступления к прославлению, затем к выводу о пользе и будущем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стихах Ломоносова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 Ломоносова — великая страна с богатой природой и огромными возможностями. Поэт видит в ней пространство для смелых дел, научных открытий и роста человеческих талантов.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Отечества он связывает с образованием, трудом и развитием науки. Школы, академии и университеты в его стихах становятся опорой сильного и просвещённого государства.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образ России у Ломоносова воспитывает гордость и ответственность. Любить Отечество для него значит не только восхищаться им, но и работать ради его пользы и славы.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приёмы работают вместе: они не только украшают речь, но и помогают сделать мысль торжественной и убедительной.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приёмы Ломоносова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Ломоносов особенно ценил выразительность и ритм, а значит, его оды рассчитаны на сильное слуховое впечатление.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отрывков из торжественных од Ломоносова; условная частотность по подборке примеров
</a:t>
            </a:r>
            <a:endParaRPr lang="en-US" sz="6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развитие литературного языка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упорядочил литературный язык, показав, какие слова и формы подходят для высокого, среднего и низкого штиля, чтобы речь оставалась точной и уместной.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отобрал церковнославянизмы не случайно: они нужны были для торжественных тем, но не мешали ясности мысли и звучанию стиха.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доказала, что русский язык способен передавать и величие, и чувство, и рассуждение. Это расширило возможности всей литературы XVIII века.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Ломоносова заметно у Державина и Пушкина: они унаследовали стремление к выразительной, гибкой и богатой литературной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свет и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часто писал о небе, звёздах, свете и движении небесных тел. Такие образы делают стихи широкими по масштабу и помогают почувствовать величие мира.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космос в поэзии Ломоносова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картины мира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ветер и северное сияние связаны и с его родными местами, и с научными наблюдениями. Природа у поэта не просто красива: она кажется упорядоченной и разумной.
</a:t>
            </a:r>
            <a:endParaRPr lang="en-US" sz="8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для него не отдельные переживания, а мысли о том, как знание и труд помогают стране становиться сильнее.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поэзии Ломоносова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у Ломоносова преобладает гражданская и просветительская линия, а личные мотивы отходят на второй план.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стихотворений и од Ломоносова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как реформатор стихотворной культуры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создал правила, по которым русская поэзия стала более стройной. Он объяснил, как связать жанр, тему и стиль, чтобы стих звучал точно и торжественно.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важной стала его работа с одой. Именно этот жанр он превратил в главный способ говорить о государстве, науке, истории и достоинстве России.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ему поэзия ушла от старой книжной замкнутости к более зрелой литературе. Поэтому Ломоносова считают одним из создателей новой русской поэзии.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укрепил силлабо-тоническое стихосложение и показал, что русский стих может быть ритмичным, певучим и одновременно ясным для 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Ломоносов упорядочил язык, жанры и стих, сделав поэзию более современной для своего времени.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поэзии до Ломоносова и у Ломоносова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— переход к более организованной, выразительной и гибкой литературе, готовой к дальнейшему развитию.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русской поэзии XVIII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Ломоносова называют поэтом-просветителем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не только украшали речь, но и учили думать. Ломоносов связывал поэзию с пользой для человека, государства и науки, а не с простым развлечением.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показывал, что знания и труд делают страну сильнее. Поэтому в его поэзии так важны темы учёбы, ответственности, гражданского долга и уважения к делу.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умел соединять высокую идею и яркий образ. Именно это делает его поэтом эпохи Просвещения, для которой были важны разум, польза и развитие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Ломоносов: поэт, который изменил русскую литературу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не просто писал стихи — он помог русской поэзии стать стройной, выразительной и значимой для общества. Его творчество открыло новый путь литературе XVIII 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2026-05-23T00:01:23Z</dcterms:created>
  <dcterms:modified xsi:type="dcterms:W3CDTF">2026-05-23T00:01:23Z</dcterms:modified>
</cp:coreProperties>
</file>