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Лисичка-сестричка и волк: русская народная сказка о хитрости и доверчивости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лисе, волке и веселых лесных приключениях
</a:t>
            </a:r>
            <a:endParaRPr lang="en-US" sz="295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сказка, которая легко запоминается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русская сказка пришла из устного народного творчества и много раз пересказывалась по-разному. Она понятна детям: герои — звери, события короткие, а смешные повторения помогают легко следить за сюжетом.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— самая находчивая героиня. Она быстро придумывает, что сказать и как поступить, чтобы выйти сухой из воды и добиться своего.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выглядит сильным и грозным, но слишком доверяет чужим словам. Он спешит и не замечает, когда его ведут к неприятностям.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характеры сразу видны по делам. Лиса действует с умом, а волк — по наивности, поэтому история получается и смешной, и поучительной.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Лиса: умная плутовка из русских сказок
</a:t>
            </a:r>
            <a:endParaRPr lang="en-US" sz="332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голос, которому верят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говорит ровно и уверенно, будто заранее все продумала. Именно поэтому волк не чувствует подвоха. Ее мягкая манера речи помогает ей выглядеть доброжелательной, хотя на самом деле она ловко обманывает.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вместо силы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не пытается спорить или драться. Она выбирает короткий путь: придумывает уловку, подсказывает, направляет и получает выгоду. Такой способ кажется ей удобным и делает ее образ особенно живым.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Хитрая, но смешная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Плутовство лисы в сказке не пугает, а скорее забавляет. Ее находчивые выдумки постоянно ставят волка в неловкое положение, поэтому читателю интересно следить за каждым ее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Волк: сильный, но слишком доверчивый
</a:t>
            </a:r>
            <a:endParaRPr lang="en-US" sz="3257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кажется могучим и опасным, но в сказке он часто попадает в глупое положение. Его сила есть, а осторожности не хватает.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очень хочет быстрее получить еду или помощь, поэтому слушает лису почти без сомнений. Из-за спешки волк не проверяет, насколько надежен ее совет.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ошибка показывает: одних мускулов мало. Если не думать самостоятельно, даже сильный герой легко оказывается в смешной и неприятной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берет инициативу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быстро придумывает, что делать дальше. Она говорит уверенно и ведет волка за собой, как будто точно знает верный путь.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следует за 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не спорит и выполняет подсказки лисы. Так начинается цепочка событий, где один герой планирует, а другой доверчиво идет следом.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трудность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не хватает еды, и это сразу задает напряжение. Становится ясно: без смекалки выбраться из положения будет трудно.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обман лисы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начинает разговор так спокойно, что волк не настораживается. Она выбирает ласковые слова и звучит очень убедительно, будто заботится о нем.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уловка простая, но работает отлично. Волк слышит знакомый голос, верит каждому слову и не замечает, что его аккуратно направляют в ловушку.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в этом обмане — манера речи. Лиса не давит и не сердится, а говорит мягко, поэтому ее хитрость выглядит почти безобидной.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с добычей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добыча нередко уходит не сильному, а хитрому. Лиса быстро находит, как получить выгоду, а волк остается с пустыми надеждами и удивленным видом.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кажутся смешными, потому что волк ждет одного, а происходит совсем другое. Его ожидания снова и снова рушатся, и именно это делает сказку веселой.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волк всё время ошибается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слишком быстро верит лисе и не задает лишних вопросов. Из-за этого он принимает ее слова за правду, даже когда стоило бы насторожиться.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по чужой подсказке и почти не размышляет сам. Когда герой не проверяет совет, ошибка становится почти неизбежной.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торопится и думает только о том, как скорее решить проблему. Спешка мешает ему заметить опасность и понять, что его обводят вокруг пальца.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неудача учит: внимательность важнее доверчивости. Если сомневаться и проверять, можно избежать неприятностей и не попасть в новую ловушку.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поступки показывают характер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придумывает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ищет выход, строит план и говорит так уверенно, что ей хочется верить. Ее действия сразу показывают хитрость и находчивость.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по-разному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выбирает мягкие и убедительные слова, а волк отвечает проще и грубее. По речи легко понять, кто ведет игру в сказке.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полагается на силу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выглядит мощным, но часто действует наобум. Он надеется, что сила поможет ему выбраться, хотя без осторожности это не спасает.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говорят сами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Длинных описаний почти нет, но характеры видны сразу. Читатель узнает героев по тому, что они делают, а не по красивым словам.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в сказке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говорит мягко, дружелюбно и очень уверенно, поэтому её слова звучат правдоподобно. Она выбирает спокойный тон и легко вводит волка в заблуждение.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отвечает проще и грубее, не замечая скрытого смысла реплик. Контраст в их речи сразу показывает, кто действует ловко, а кто доверяет слишком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сказке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трудная ситуация, в которой героям нужна еда и выход из беды. Это задаёт привычный для сказки ритм.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рассказа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она снова и снова придумывает простые объяснения и уверенно направляет волка. Похожие слова помогают запомнить её манеру.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предлагает ход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несколько раз верит подсказкам без сомнения и делает то, что велят. Из-за этого эпизоды складываются в узнаваемую цепочку.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повторяет ошибку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и выражения делают сюжет понятным даже после одного чтения. Поэтому сказку нетрудно рассказать своими словами.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легко пересказать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сказке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нельзя доверять каждому, кто говорит убедительно. Если человек уже обманывал, к его словам нужно относиться особенно осторожно.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внимательность и умение подумать самому помогают избежать беды. Тот, кто действует без проверки, легко попадает в неприятности.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урок в том, что сила не всегда побеждает. Без разума, осторожности и опыта даже сильный герой может оказаться в проигрыше.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неожиданный перевёртыш делает сказку смешной для детей. Ожидания ломаются, и поэтому каждая новая сцена кажется ещё забавнее.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постоянно меняются местами: сильный волк попадает впросак, а хитрая лиса выходит победительницей.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русской народной сказки «Лисичка-сестричка и волк»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сказочных событий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сразу создаёт ощущение тайны и испытания. Здесь герои могут заблудиться, встретить опасность и попасть в необычную ситуацию.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народной сказки лес — не просто фон, а важная часть сюжета. Он усиливает чувство приключения и делает события более яркими.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сказки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просто и естественно, словно спорят или советуются на самом деле. Такие реплики помогают детям легко следить за сюжетом и понимать настроение персонажей.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привычные формулы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повторяющиеся слова и действия, поэтому рассказ запоминается быстрее. Повторы создают ритм, который удобно пересказывать вслух.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без лишней сложности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использует короткие, ясные выражения и яркие детали. Благодаря этому картины леса, лисы и волка сразу возникают в воображении.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Нужно думать самому и не соглашаться сразу с чужими советами, если они кажутся слишком удобными или слишком красивыми.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Внимательность помогает заметить обман вовремя. Если не спешить, можно избежать многих неприятностей.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 и находчивость иногда сильнее грубой силы. Сказка показывает это на поступках лисы и волка.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Слепое доверие может подвести даже сильного героя. Поэтому важно задавать вопросы и проверять то, что тебе говорят.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эта сказка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короткий, поэтому его легко понять и запомнить. Уже после первого чтения дети могут рассказать, кто что сделал и чем всё закончилось.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звери, смешные ошибки и неожиданные повороты. Такие события вызывают улыбку и делают чтение живым и интересным.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волк ведут себя очень по-разному, поэтому их легко представить. Яркие характеры и понятный финал оставляют у детей сильное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народные сказки снова и снова возвращают лису и волка
</a:t>
            </a:r>
            <a:endParaRPr lang="en-US" sz="2128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сильный, но простоватый персонаж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 народных историях нередко выглядит грозным, но действует не очень осторожно. Он торопится, верит чужим словам и из-за этого попадает в смешные неприятности. Читатель легко узнаёт этот образ в разных сказках.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— мастерица ловкого слова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лиса часто появляется как героиня, которая умеет выкрутиться из любой ситуации. Она говорит спокойно, улыбается и находит самый удобный ход. Такой образ сразу делает её запоминающейся и немного озорной.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и развлекает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«Лисичка-сестричка и волк» показывает, что смекалка и осторожность важнее спешки и доверчивости. Поэтому сказка остаётся смешной, понятной и по-настоящему полезной для детей.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2026-05-24T08:00:51Z</dcterms:created>
  <dcterms:modified xsi:type="dcterms:W3CDTF">2026-05-24T08:00:51Z</dcterms:modified>
</cp:coreProperties>
</file>