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значение истории: почему изучать прошлое важно каждому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 мир и строить осознанное будущее каждого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история и откуда она возникла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— наука о прошлом человечества, начавшаяся с появления письменности в Месопотамии и Египте. Геродот, «отец истории», подчеркивал важность опыта прежних эпох для правильных решений. Через историю мы узнаём развитие цивилизаций и становление государств.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расширяет кругозор школьника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и его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— праздник, объединяющий Россию и страны СНГ через память о великой победе во Второй мировой войне. Это день уважения к прошлому и героизму предков, который помогает понять ценность мира.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Новогодние традиции и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новогодних обычаев связано с разными эпохами и народами. Изучение традиций раскрывает культурное многообразие и объясняет, почему именно в Новый год выпускают салюты и украшают ёлки.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и флаги: символы с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и изображения на государственных символах отражают важные события и ценности страны. Понимание этих символов помогает узнать свою историю и культуру через визуальные образы.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 зеркале истории: от прошлого к настоящему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(1861)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крестьян в России стало важным шагом в развитии прав и свобод граждан, изменившим общественные отношения.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Всеобщее образование (начало XX века)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учебы для всех слоёв населения способствовала формированию грамотного и активного общества.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 ребёнка (XX век)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национальные законы стали гарантией прав и защиты детей, меняя подходы к воспитанию.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гражданское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институтов, свобод участия и права человека — результат долгой исторической эволюции и борьбы за справедливость.
</a:t>
            </a:r>
            <a:endParaRPr lang="en-US" sz="9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уроки прошлого: как история учит добру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сострадание в Древней Греции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и мифы Древней Греции подчеркивали важность честных поступков и поддержки ближнего, формируя первые этические нормы.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 у народов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уважения и помощи пожилым в странах Востока укрепляли семейные и социальные связи, создавая гармоничное общество.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в законодательстве Древнего Рима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законы заложили основы правосудия, где справедливость стала ключевым принципом государственного порядка и социальной стабильности.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исторических событий с настоящим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привел к образованию СНГ и изменению политической карты Евразии, осознанное изучение этих процессов помогает понять современную геополитику и международные отношения.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в 1990 году стало важным событием европейской истории, которое повлияло на экономическое и политическое развитие региона, отражая последствия исторических конфликтов.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истории помогают подросткам участвовать в школьных дебатах, формируя критическое мышление и понимание общественных процессов.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Юные герои войны показывают пример гражданской ответственности и храбрости, вдохновляя молодых людей на активную позицию.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восприятие собственного вклада в общество начинается с понимания исторического контекста и ценностей.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активность и значение знаний о прошлом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для подражания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— защитник земли русской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Выдающийся полководец, который возглавил оборону Руси от захватчиков, став символом мужества и преданности родине.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— реформатор и просветитель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Императрица, проводившая масштабные реформы, способствовавшие развитию образования и культуры в России XVIII века.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— первый космонавт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совершивший первый в истории полет в космос, символизирующий стремление к познанию и совершенству.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 сквозь призму истории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Киевской Руси на культурные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 заложила основы языка, обычаев и верований, которые продолжают влиять на современную культуру славянских народов.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памятниками и символами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ЮНЕСКО в России и Московский Кремль отражают историческое наследие и служат символами государства и национального единства.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войны XX века показали трагические последствия непродуманных политических решений и конфликтов больших держав.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 ошибках прошлого: уроки истории для настоящего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прошлого учат анализировать причины и принимать меры для предотвращения повторения ошибок.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массового голода свидетельствуют о важности справедливого управления ресурсами и заботы о населении.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таких уроков помогает обществу развивать мудрость и строить более устойчивое и справедливое будущее.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и самоопределение через историю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защитников Брестской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Великой Отечественной войны солдаты и офицеры Брестской крепости героически сдерживали наступление врага, проявив невероятную стойкость и мужество. Их поступок стал символом патриотизма и верности родине.
</a:t>
            </a:r>
            <a:endParaRPr lang="en-US" sz="918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Александра Невского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Александр Невский в XIII веке возглавил защиту русских земель от иностранных захватчиков. Его мудрость и храбрость вдохновляют поколения, подчеркивая важность любви и преданности своей земле.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российской культуры и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великих писателей до выдающихся учёных — российское наследие наполнено примерами гордости за свою страну. Знакомство с их трудами и открытиями развивает чувство национальной идентичности.
</a:t>
            </a:r>
            <a:endParaRPr lang="en-US" sz="90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увлечения, связанные с историей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фундаментом профессий, таких как археолог и музейный работник, где знания помогают раскрывать и сохранять древние цивилизации и артефакты. Работа на раскопках требует терпения и внимательности.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также вдохновляет писателей и режиссёров создавать фильмы и книги, развивая творчество. Понимание прошлого помогает юристам в анализе законов и судебных прецедентов, что важно для правовой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050" y="1586366"/>
            <a:ext cx="3571800" cy="19707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 и память поколений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823025" y="2168750"/>
            <a:ext cx="30471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родословной помогает понять корни семьи и связь с историей страны. Рассказы бабушек и дедушек о событиях Великой Отечественной войны сохраняют память и передают жизненный опыт новым поколениям.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23025" y="3233601"/>
            <a:ext cx="30471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реликвии, такие как фотографии, письма и предметы, напоминают о пережитом и укрепляют чувство принадлежности. Личная история усиливает ощущение причастности к общей истории народа.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анализировать факты и события, выявлять причины и следствия. Это помогает принимать обоснованные решения и понимать сложность происходящего в прошлом и настоящем.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исторические источники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историческими источниками требует сравнения различных точек зрения. Это развивает способность аргументировать и уважать чужое мнение, что важно для формирования зрелого мировоззрения.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примеров, например, причин начала Первой мировой войны, показывает, как комплексно могут взаимосвязываться события. Такой подход стимулирует самостоятельное мышление и научный интерес.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287" y="1412650"/>
            <a:ext cx="4222326" cy="213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открытия и изобретения: вклад в развитие человечества
</a:t>
            </a:r>
            <a:endParaRPr lang="en-US" sz="2017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открытия, оказавшие огромное влияние на развитие общества и культуры. Они отражают этапы исторического прогресса от изобретения письменности до технических новшеств.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демонстрируют влияние науки и техники на историю и развитие цивилизаций.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всеобщей истории для 5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 — окончание Второй мировой войны, символизирующий победу над фашистскими режимами и старт эпохи освоения космоса, что стало ключевым этапом человеческого прогресса.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XX века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конец Второй мировой войны — важнейший момент победы над фашизмом и начала новой эры мира и развития.
</a:t>
            </a:r>
            <a:endParaRPr lang="en-US" sz="18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история учит для будущего школьника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будущего и выбор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школьникам понимать важность знаний и развивать любознательность. Участие в проектах и конкурсах открывает пути к интересным профессиям, связанным с прошлым.
</a:t>
            </a:r>
            <a:endParaRPr lang="en-US" sz="1199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личных качеств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событий и фактов формирует исследовательский подход и критическое мышление. Эти качества важны для успеха и формирования активной жизненной позиции.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помогает понять эпоху через произведения, раскрывающие исторический контекст и устои общества прошлого времени.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истории с другими науками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 расположение государств и маршруты путешествий, дополняя знания о исторических событиях и открытиях.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иллюстрирует исторические темы через картины и скульптуры, раскрывая культурные и духовные аспекты эпох.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тесно связана с обществознанием и экономикой, помогая комплексно анализировать процессы развития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3388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истории в современном мире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конфликты и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формируют нынешние границы и взаимоотношения стран, помогая понять причины современных конфликтов и поиска мира.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объясняет процессы миграции народов и изменения в обществе, что важно для понимания культурного разнообразия и взаимодействия.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права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борьбы за свободы влияют на современные социальные движения и формирование справедливых законов во всём мире.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— ключ к пониманию себя и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истории позволяет осмысливать прошлое и настоящее, формировать активную гражданскую позицию и строить осознанное будущее. Это основа для личного и национального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2026-05-10T09:31:25Z</dcterms:created>
  <dcterms:modified xsi:type="dcterms:W3CDTF">2026-05-10T09:31:25Z</dcterms:modified>
</cp:coreProperties>
</file>