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jpe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развития европейской культуры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эволюционировала через сложное переплетение традиций и идей.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Историко-культурный контекст Европы: пространство и время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— перекресток культур и эпох, где античность встречается с христианством, а старые традиции переплетаются с новыми историческими вызовами.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Античность: истоки европейской культуры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философия и демократия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зародились основы западной философии благодаря Сократу, Платону и Аристотелю, а также первые демократические институты в Афинах, что повлияло на последующее развитие политических систем.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мифология как культурная основа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мифы Древней Греции формировали общественное сознание и культурные нормы, а олимпиадные игры укрепляли единство греческих полисов и создавали идентичность.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достижения в праве и архитектуре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Римяне создали юридические системы и развили городское строительство — форумы, акведуки и амфитеатры, что стало фундаментом для развития европейской цивилизации и её инфраструктуры.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688" y="1245250"/>
            <a:ext cx="1894829" cy="17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Рима и христианизация Европы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стала духовным и социальным ядром Европы, формируя новые ценности и поддерживая создание монастырей, образовательных и культурных центров.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Римской империи новые европейские государства смешали римские традиции с обычаями варваров, что создало раннесредневековую культурную платформу.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 и культурный синтез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церковной власти определило не только религиозную, но и политическую структуру общества, влияние которой проявлялось веками.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иерархия и религиозные институты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искусство, наука и архитектура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— романика и готика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 видела развитие массивных и строгих форм романики, сменившихся изящностью готических соборов с витражами, символизирующих духовность и величие.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 и образование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Болонского, Парижского и Оксфордского университетов заложило фундамент системного образования и научного поиска в Европе.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церковного искусства и музыки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стала покровителем летописания, духовных искусств и музыки, которые проникли во все сферы жизни и сохраняли знания прошлого.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ремесел и торговли, с растущим влиянием гильдий и самоуправления, отражая экономический подъём эпохи.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Социально-культурная жизнь средневековой Европы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задавал структуру общества, объединяя вассалов и сеньоров через взаимные обязательства и земельную собственность.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представляли военную элиту, развивая идеалы чести и куртуазной любви, а также активно участвовали в крестовых походах.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гуманизм и художественное возрождение
</a:t>
            </a:r>
            <a:endParaRPr lang="en-US" sz="2381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Винчи, Микеланджело и Рафаэль создали произведения, символизирующие гуманизм и новый взгляд на природу и религию в искусстве.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художники эпохи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итальянских городах-государствах Возрождение провозгласило обновление красоты и гармонии, вдохновляясь культурой античности и сосредотачиваясь на человеке.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античных идеалов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Данте и Петрарки отражают переход к самостоятельной личности и обновлённой культуре, пробуждая интерес к миру человека и рациональному мышлению.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литература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образовательные реформы Возрождения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подчёркивал развитие личности, критическое мышление и свободу образования как ключевые ценности эпохи.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университеты и программы обучения способствовали развитию светской науки, расширяя горизонты образования и культуры.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книгопечатания Иоганном Гутенбергом значительно ускорило распространение знаний и рост грамотности в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время: открытия и научная революция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Плавания Колумба и Магеллана открыли новые земли и пути, что изменило представления о мире и стимулировало глобальные перемены.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научного мышления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Коперника, Галилея, Ньютона и Декарта заложили основы современной науки, изменив понимание Вселенной и законов природы.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буржуазных институтов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государств сопровождалось ростом городов, торговли и экономики, что породило новые социальные классы и институты.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религиозные перемены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Мартина Лютера вызвало раскол христианства, создав католические и протестантские направления и повлияв на европейскую политику и культуру.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наука, политика и идея прогресса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научного мышления способствовало секуляризации общества и формированию новых взглядов на природу и человека.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идеи Монтескье, Руссо и Вольтера стимулировали реформы и создание современных форм государственного правления.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энциклопедизм стали ключевыми инструментами распространения знаний и поддержки свободы мысли.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общества, такие как Лондонское королевское общество, активно продвигали межнациональное сотрудничество и обмен знаниями.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511" y="3017425"/>
            <a:ext cx="1894829" cy="1768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чувства, индивидуальность, национальная идея
</a:t>
            </a:r>
            <a:endParaRPr lang="en-US" sz="2175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возникают национальные литературные школы, развивающие фольклорные мотивы и историческую память. Произведения Гёте, Пушкина и Байрона помогают формировать уникальную культурную идентичность народов Европы.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национального духа в литературе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подчёркивал значимость чувств и воображения, противопоставляя их рационализму эпохи Просвещения. Художники и поэты стремились выразить внутренний мир человека через драматические образы и интенсивные эмоции.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глубина как основа творчества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художники и музыканты изображали природу как источник вдохновения и символ внутренней свободы. Внимание к мистике, историческим легендам и загадкам прошлого дополняло дух эпохи поиска новых ценностей.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мистицизм в романтическом искусстве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изобразительное искусство XIX века
</a:t>
            </a:r>
            <a:endParaRPr lang="en-US" sz="2700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Бетховена и его наследие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создаёт вдохновляющие симфонии, положившие начало новым музыкальным направлениям. Его произведения обрели мощный эмоциональный заряд и стали символом романтического искусства.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в живописи: свет и мгновение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Моне и Ренуар стремились запечатлеть изменчивость света и цвета, создавая живописные полотна с характерной свободной манерой письма и акцентом на впечатлениях.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музыкальных жанров: романсы и виртуозность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Шуман и Шопен обогатили музыку романтическим содержанием через лирические романсы и выразительные фортепианные пьесы, а Лист стал символом виртуозности и новых технических возможностей.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академическая живопись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реализма в живописи под руководством Курбе стремилось к точному изображению жизни без идеализации, тогда как академическая живопись сохраняла традиционные каноны и жанры, востребованные в салонах.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688" y="1245250"/>
            <a:ext cx="1894829" cy="1768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7102" y="3018332"/>
            <a:ext cx="1896000" cy="176639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искусств и художественные эксперименты
</a:t>
            </a:r>
            <a:endParaRPr lang="en-US" sz="2262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 и Дега обращают внимание на мимолётные эффекты света, формируя стиль, который отказывается от детальной проработки деталей в пользу цветового впечатления и динамики.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– новый взгляд на свет и цвет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 Гог и Сезанн расширяют границы живописи, используя выразительные цвета и формы, закладывая основы для последующего развития абстрактного искусства.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Постимпрессионизм и путь к абстракции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Пикассо и Брак создают кубизм — радикальный стиль, разлагающий объекты на геометрические формы, меняя представление о пространстве и композиции в искусстве.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Кубизм и разрушение традиций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31073" y="3646925"/>
            <a:ext cx="2049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Джеймс Джойс и Франц Кафка экспериментируют с повествованием, выражают кризис сознания и эпохи, отходя от классических структур и тематику традиционного реализма.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6631224" y="3113200"/>
            <a:ext cx="2049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модернизм и новые идеи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2923"/>
            <a:ext cx="4417500" cy="2199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основы трёх эпох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ключевых философских взглядов в разные исторические периоды Европы.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системы отражают развитие культуры, меняя акценты от религии к науке и индивидуальному познанию мира.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философии Европы, академические издания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Философии мысли нового времени: кризисы и поиски смысла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экзистенциализм, подчёркивающий уникальность индивидуального опыта и свободу выбора в мире без предопределённого смысла.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жизни Бергсона акцентирует интуицию и творческое начало как источник подлинного понимания мира.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Психоанализ Фрейда и Юнга раскрывает глубины человеческого сознания, влияя на культуру и осмысление личности.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рационализма приводит к расширению культурного поля, развитию интернационализма и рефлексивного мышления в 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культура: становление, каналы и формы
</a:t>
            </a:r>
            <a:endParaRPr lang="en-US" sz="2581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рост массовых СМИ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радио и кино стали доступными широким слоям населения, формируя единые культурные стандарты и стимулируя массовое вовлечение в культурные процессы.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образы массовой культуры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формы — детективы, комиксы, поп-музыка — создавали узнаваемые сюжеты и персонажей, объединяя разнообразную аудиторию под общими культурными кодами.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Урбанистический досуг и шоу-бизнес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массового спорта и развлекательных шоу обеспечило новые способы проведения свободного времени в больших городах, укрепляя чувство общности.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войны, авангард и культурные революции
</a:t>
            </a:r>
            <a:endParaRPr lang="en-US" sz="2668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Дадаизм и футуризм отвергали традиционные формы, активно экспериментируя с художественным выражением и ломая стереотипы восприятия.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Авангардные движения и культурные новшества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породили тексты и картины с сильными антивоенными мотивами и трагическим осмыслением, как у Ремарка, Пикассо и Шостаковича.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 на литературу и искусство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абсурда и конструктивизм создавали пространства для диалога о трагедиях века, переживаниях и исторической ответственности.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культуры памяти и осмысления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106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000" y="1250142"/>
            <a:ext cx="2106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775" y="1250142"/>
            <a:ext cx="2106000" cy="16617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77775" y="1252642"/>
            <a:ext cx="2106000" cy="166176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европейской культуры на современный мир
</a:t>
            </a:r>
            <a:endParaRPr lang="en-US" sz="2518" dirty="0"/>
          </a:p>
        </p:txBody>
      </p:sp>
      <p:sp>
        <p:nvSpPr>
          <p:cNvPr id="1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476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 колыбель науки и философии
</a:t>
            </a:r>
            <a:endParaRPr lang="en-US" sz="900" dirty="0"/>
          </a:p>
        </p:txBody>
      </p:sp>
      <p:sp>
        <p:nvSpPr>
          <p:cNvPr id="20" name="Text 3"/>
          <p:cNvSpPr txBox="1"/>
          <p:nvPr/>
        </p:nvSpPr>
        <p:spPr>
          <a:xfrm>
            <a:off x="465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открытиями и теоретическими трудами европейских учёных сформировались основы современной научной методологии и критического мышления.
</a:t>
            </a:r>
            <a:endParaRPr lang="en-US" sz="800" dirty="0"/>
          </a:p>
        </p:txBody>
      </p:sp>
      <p:sp>
        <p:nvSpPr>
          <p:cNvPr id="21" name="Text 4"/>
          <p:cNvSpPr txBox="1"/>
          <p:nvPr/>
        </p:nvSpPr>
        <p:spPr>
          <a:xfrm>
            <a:off x="2582250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и универсальные сюжеты
</a:t>
            </a:r>
            <a:endParaRPr lang="en-US" sz="900" dirty="0"/>
          </a:p>
        </p:txBody>
      </p:sp>
      <p:sp>
        <p:nvSpPr>
          <p:cNvPr id="22" name="Text 5"/>
          <p:cNvSpPr txBox="1"/>
          <p:nvPr/>
        </p:nvSpPr>
        <p:spPr>
          <a:xfrm>
            <a:off x="2571300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Шекспира, Сервантеса и Кафки продолжает вдохновлять мировую литературу, раскрывая вечные темы человеческого существования.
</a:t>
            </a:r>
            <a:endParaRPr lang="en-US" sz="800" dirty="0"/>
          </a:p>
        </p:txBody>
      </p:sp>
      <p:sp>
        <p:nvSpPr>
          <p:cNvPr id="23" name="Text 6"/>
          <p:cNvSpPr txBox="1"/>
          <p:nvPr/>
        </p:nvSpPr>
        <p:spPr>
          <a:xfrm>
            <a:off x="4688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столицы — центры мировой культуры
</a:t>
            </a:r>
            <a:endParaRPr lang="en-US" sz="900" dirty="0"/>
          </a:p>
        </p:txBody>
      </p:sp>
      <p:sp>
        <p:nvSpPr>
          <p:cNvPr id="24" name="Text 7"/>
          <p:cNvSpPr txBox="1"/>
          <p:nvPr/>
        </p:nvSpPr>
        <p:spPr>
          <a:xfrm>
            <a:off x="4677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Лондон, Вена и Берлин остаются лидерами в моде, театре, музыке и современном искусстве, влияя на глобальные культурные тренды.
</a:t>
            </a:r>
            <a:endParaRPr lang="en-US" sz="800" dirty="0"/>
          </a:p>
        </p:txBody>
      </p:sp>
      <p:sp>
        <p:nvSpPr>
          <p:cNvPr id="25" name="Text 8"/>
          <p:cNvSpPr txBox="1"/>
          <p:nvPr/>
        </p:nvSpPr>
        <p:spPr>
          <a:xfrm>
            <a:off x="6794025" y="2961600"/>
            <a:ext cx="1895400" cy="5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музыка и кинематограф
</a:t>
            </a:r>
            <a:endParaRPr lang="en-US" sz="900" dirty="0"/>
          </a:p>
        </p:txBody>
      </p:sp>
      <p:sp>
        <p:nvSpPr>
          <p:cNvPr id="26" name="Text 9"/>
          <p:cNvSpPr txBox="1"/>
          <p:nvPr/>
        </p:nvSpPr>
        <p:spPr>
          <a:xfrm>
            <a:off x="6783075" y="3667275"/>
            <a:ext cx="1895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достижения страны Европы служат эталоном исполнительского мастерства, а кинематограф представляет европейское искусство широкой аудитории по всему миру.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в XXI веке: вызовы и перспективы
</a:t>
            </a:r>
            <a:endParaRPr lang="en-US" sz="2312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активно поддерживает инновационные направления в дизайне, медиа и искусстве, сочетая традиции с современными технологиями.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креативных индустрий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интернета и социальных сетей трансформирует способы коммуникации и распространения культуры, создавая новые формы взаимодействия.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цифровые технологии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миграции и мультикультурализма европейские страны стремятся сохранить ценности толерантности и гуманизма, адаптируясь к новым вызовам.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культурной самобытности и гуманизма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 наследие европейской культуры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культурная история демонстрирует важность диалога между традицией и новаторством, формируя основы для прогресса и межкультурного понимания в будущем.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2026-05-11T11:33:19Z</dcterms:created>
  <dcterms:modified xsi:type="dcterms:W3CDTF">2026-05-11T11:33:19Z</dcterms:modified>
</cp:coreProperties>
</file>