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рядом: в красках, звуках, словах и движении каждый день.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пещерных рисунков до сцены
</a:t>
            </a:r>
            <a:endParaRPr lang="en-US" sz="1913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создавали искусство очень давно: сначала на стенах пещер, потом в игрушках, узорах, песнях и сказках. Оно всегда помогало рассказывать о жизни, чувствах и мечтах.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5206" y="1328100"/>
            <a:ext cx="604013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63048" y="1328100"/>
            <a:ext cx="668728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искусства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образы
</a:t>
            </a:r>
            <a:pPr algn="ctr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показывает мир через краски, звуки, слова и движения. Оно помогает увидеть привычные вещи по-новому и заметить в них красоту, которую не всегда видно сразу.
</a:t>
            </a:r>
            <a:endParaRPr lang="en-US" sz="1269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настроение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музыку, рисунок или спектакль человек может выразить радость, грусть, удивление и надежду. Поэтому одно произведение иногда вызывает у разных людей совсем разные чувства.
</a:t>
            </a:r>
            <a:endParaRPr lang="en-US" sz="1227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Рассказывает истории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книгах, картинах и театре часто есть герои, события и переживания. Искусство не только украшает жизнь, но и помогает понять, что происходит с людьми вокруг нас.
</a:t>
            </a:r>
            <a:endParaRPr lang="en-US" sz="1227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мир ближе
</a:t>
            </a:r>
            <a:pPr algn="ctr" indent="0" marL="0">
              <a:lnSpc>
                <a:spcPct val="100000"/>
              </a:lnSpc>
              <a:buNone/>
            </a:pPr>
            <a:r>
              <a:rPr lang="en-US" sz="119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смотрит, слушает или читает внимательно, искусство становится понятнее и интереснее. Оно словно приглашает остановиться, подумать и заметить то, что в спешке легко пропустить.
</a:t>
            </a:r>
            <a:endParaRPr lang="en-US" sz="119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Живопись: картины и краски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создаёт художник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работает красками на бумаге, холсте, дереве или стене. Он выбирает тему, цвет и композицию, чтобы зритель сразу заметил главное и почувствовал настроение картины.
</a:t>
            </a:r>
            <a:endParaRPr lang="en-US" sz="146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картины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живописи часто встречаются портрет, пейзаж и натюрморт. В каждом из них по-своему показываются человек, природа или предметы, которые выглядят особенно выразительно.
</a:t>
            </a:r>
            <a:endParaRPr lang="en-US" sz="146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 полотне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картины есть сюжет, фон, светлые и тёмные места, а также главный герой или предмет. Эти детали помогают понять, о чём хотел рассказать художник.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художника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мольбертом стоят кисти, палитра и яркие краски. Они помогают создавать изображение, которое может быть спокойным, праздничным, таинственным или совсем сказочным.
</a:t>
            </a:r>
            <a:endParaRPr lang="en-US" sz="146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100" y="1146080"/>
            <a:ext cx="2958900" cy="28924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Скульптура: искусство в объеме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788925" y="12071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объём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Скульптура отличается тем, что её можно рассматривать со всех сторон. Форма и объём делают её похожей на живой предмет, который будто занимает своё место в пространстве.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88925" y="21088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делают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Скульптуры создают из глины, камня, дерева, металла и даже льда. Материал влияет на вид работы и на то, какой она получится — мягкой, строгой, тёплой или блестящей.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788925" y="30105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Скульптуры можно увидеть в музеях, парках, на площадях и даже в школьных дворах. Они украшают пространство и часто напоминают о важных людях или событиях.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88925" y="39122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запоминается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Объёмная фигура легко привлекает внимание, потому что её хочется обойти и рассмотреть ближе. Так скульптура становится не только красивым, но и памятным объектом.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8350" y="1328100"/>
            <a:ext cx="517725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Музыка: искусство звуков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
</a:t>
            </a:r>
            <a:pPr algn="ctr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— это главная линия музыкального произведения. Она помогает узнать песню с первых звуков и делает музыку запоминающейся, словно знакомый друг, который сразу поднимает настроение.
</a:t>
            </a:r>
            <a:endParaRPr lang="en-US" sz="1192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задаёт музыку движение и порядок. Благодаря ему мелодия может быть плавной, бодрой, торжественной или очень быстрой, как будто она идёт или даже танцует.
</a:t>
            </a:r>
            <a:endParaRPr lang="en-US" sz="1338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и инструменты
</a:t>
            </a:r>
            <a:pPr algn="ctr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Музыку исполняют голосом и на инструментах: пианино, скрипке, барабане, флейте, гитаре. У каждого звучания свой характер, поэтому одна и та же мелодия может звучать по-разному.
</a:t>
            </a:r>
            <a:endParaRPr lang="en-US" sz="1209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бывает весёлой, спокойной, торжественной и задумчивой. Она помогает почувствовать радость, тишину, ожидание или праздник, даже если слов в ней совсем немного.
</a:t>
            </a:r>
            <a:endParaRPr lang="en-US" sz="121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зале гаснет свет, сцена словно просыпается. Актёры выходят в костюмах, и с помощью голоса, движений и декораций начинают рассказывать историю так, что зрители сразу верят в происходящее.
</a:t>
            </a:r>
            <a:endParaRPr lang="en-US" sz="1203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занавесом начинается история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театре каждый спектакль немного особенный: сегодня он может рассмешить, а завтра — заставить задуматься. Зрительный зал следит за игрой, а занавес, свет и музыка помогают создать настоящее сценическое чудо.
</a:t>
            </a:r>
            <a:endParaRPr lang="en-US" sz="1203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Зрители и волшебство спектакля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Театр: сцена оживает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4861" y="1534975"/>
            <a:ext cx="2712729" cy="29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Литература: мир слов и сказок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31477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
</a:t>
            </a:r>
            <a:pPr algn="l" indent="0" marL="0">
              <a:lnSpc>
                <a:spcPct val="100000"/>
              </a:lnSpc>
              <a:buNone/>
            </a:pPr>
            <a:r>
              <a:rPr lang="en-US" sz="5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включает сказки, стихи, рассказы, повести и загадки. Каждый жанр по-своему знакомит читателя с героями, событиями и необычными словами.
</a:t>
            </a:r>
            <a:endParaRPr lang="en-US" sz="1452" dirty="0"/>
          </a:p>
        </p:txBody>
      </p:sp>
      <p:sp>
        <p:nvSpPr>
          <p:cNvPr id="12" name="Text 3"/>
          <p:cNvSpPr txBox="1"/>
          <p:nvPr/>
        </p:nvSpPr>
        <p:spPr>
          <a:xfrm>
            <a:off x="1831664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воображения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44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создаёт мир словами, а читатель дорисовывает его в своём воображении. Поэтому одна и та же история у каждого человека может представляться немного по-разному.
</a:t>
            </a:r>
            <a:endParaRPr lang="en-US" sz="1359" dirty="0"/>
          </a:p>
        </p:txBody>
      </p:sp>
      <p:sp>
        <p:nvSpPr>
          <p:cNvPr id="13" name="Text 4"/>
          <p:cNvSpPr txBox="1"/>
          <p:nvPr/>
        </p:nvSpPr>
        <p:spPr>
          <a:xfrm>
            <a:off x="3336096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57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часто напоминают о доброте, смелости, дружбе и честности. В них герои проходят испытания и показывают, что добрые поступки помогают победить трудности.
</a:t>
            </a:r>
            <a:endParaRPr lang="en-US" sz="1430" dirty="0"/>
          </a:p>
        </p:txBody>
      </p:sp>
      <p:sp>
        <p:nvSpPr>
          <p:cNvPr id="14" name="Text 5"/>
          <p:cNvSpPr txBox="1"/>
          <p:nvPr/>
        </p:nvSpPr>
        <p:spPr>
          <a:xfrm>
            <a:off x="4838039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7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запоминаются стихи
</a:t>
            </a:r>
            <a:pPr algn="l" indent="0" marL="0">
              <a:lnSpc>
                <a:spcPct val="100000"/>
              </a:lnSpc>
              <a:buNone/>
            </a:pPr>
            <a:r>
              <a:rPr lang="en-US" sz="575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5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звучат ритмично, поэтому их легко читать вслух и запоминать. В них важны не только слова, но и их музыка, которая делает текст особенно красивым.
</a:t>
            </a:r>
            <a:endParaRPr lang="en-US" sz="143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художественное произведение
</a:t>
            </a:r>
            <a:endParaRPr lang="en-US" sz="2763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создания работы от первой идеи до готового результата в разных видах искусства.
</a:t>
            </a:r>
            <a:endParaRPr lang="en-US" sz="1542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1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средства — цвет, линия, форма и детали — делают произведение живым и понятным.
</a:t>
            </a:r>
            <a:endParaRPr lang="en-US" sz="1712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художник умело соединяет эти четыре средства, картина, песня или спектакль становятся ярче и интереснее для зрителя.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презентации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35"/>
            <a:ext cx="4165800" cy="1574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35"/>
            <a:ext cx="4165800" cy="1574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матрешка сразу привлекает внимание: у нее нарядный платок, румяные щечки и веселая улыбка. Внутри часто прячется целая семейка кукол поменьше, и это превращает игрушку в маленькое чудо, сделанное руками мастера.
</a:t>
            </a:r>
            <a:endParaRPr lang="en-US" sz="1411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Матрешка: игрушка с секретом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керамика с синими узорами и деревянная посуда с красно-золотой росписью выглядят очень празднично. В этих рисунках есть любовь к порядку, красоте и природе, а каждая линия напоминает о терпении и умении мастера.
</a:t>
            </a:r>
            <a:endParaRPr lang="en-US" sz="1411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Гжель и хохлома: роспись, которую узнают сразу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искусство России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8113" y="1328100"/>
            <a:ext cx="517725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37783"/>
            <a:ext cx="754800" cy="6709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в музее и на улице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Музейные сокровища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бережно хранят картины, старинные книги, статуи и вещи из прошлого. Здесь можно рассматривать их спокойно, как настоящие сокровища, и узнавать историю через предметы.
</a:t>
            </a:r>
            <a:endParaRPr lang="en-US" sz="122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скульптуры
</a:t>
            </a:r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площадях и в парках стоят памятники и скульптуры. Они украшают город, напоминают о важных людях и событиях, а еще становятся любимыми местами для прогулок и встреч.
</a:t>
            </a:r>
            <a:endParaRPr lang="en-US" sz="1198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Росписи и мозаики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стенах зданий, в переходах и во дворах можно увидеть росписи и мозаики. Такие работы делают обычное место нарядным и помогают городу выглядеть по-настоящему живым.
</a:t>
            </a:r>
            <a:endParaRPr lang="en-US" sz="1227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в витринах
</a:t>
            </a:r>
            <a:pPr algn="ctr" indent="0" marL="0">
              <a:lnSpc>
                <a:spcPct val="100000"/>
              </a:lnSpc>
              <a:buNone/>
            </a:pPr>
            <a:r>
              <a:rPr lang="en-US" sz="120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Красиво оформленные витрины, вывески и фасады тоже создают настроение улицы. Когда детали подобраны со вкусом, даже обычная прогулка становится маленьким путешествием в мир красоты.
</a:t>
            </a:r>
            <a:endParaRPr lang="en-US" sz="12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к пониманию картины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— общий взгляд
</a:t>
            </a:r>
            <a:pPr algn="ctr" indent="0" marL="0">
              <a:lnSpc>
                <a:spcPct val="100000"/>
              </a:lnSpc>
              <a:buNone/>
            </a:pPr>
            <a:r>
              <a:rPr lang="en-US" sz="91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что изображено на картине: люди, природа, событие или предмет. Этот первый взгляд помогает поймать главную тему и не пропустить самое важное.
</a:t>
            </a:r>
            <a:endParaRPr lang="en-US" sz="914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рассматривают цвета, светлые и темные места, передний и задний план. Маленькие детали часто подсказывают, что хотел показать художник, и делают картину интереснее.
</a:t>
            </a:r>
            <a:pPr algn="ctr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Потом — цвет и детали
</a:t>
            </a:r>
            <a:endParaRPr lang="en-US" sz="914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конце — настроение
</a:t>
            </a:r>
            <a:pPr algn="ctr" indent="0" marL="0">
              <a:lnSpc>
                <a:spcPct val="100000"/>
              </a:lnSpc>
              <a:buNone/>
            </a:pPr>
            <a:r>
              <a:rPr lang="en-US" sz="93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стараются почувствовать настроение работы: радостное оно, спокойное или немного грустное. Так становится понятнее, почему художник выбрал именно такие краски и образы.
</a:t>
            </a:r>
            <a:endParaRPr lang="en-US" sz="936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человек перед искусством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357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 улыбка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Веселая песня, яркая картина или смешная сценка легко поднимают настроение. Иногда хочется улыбнуться уже от одного цвета или ритма, будто произведение тихо говорит: «Все хорошо!»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0414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Грусть и сочувствие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произведения помогают задуматься о переживаниях героев или о собственной жизни. Тогда человек начинает лучше понимать чувства других и учится относиться к ним внимательно и бережно.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357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 и интерес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сюжет, смелые краски или неожиданная мелодия могут очень удивить. После этого хочется рассматривать, слушать и читать дальше, потому что искусство умеет хранить сюрпризы.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0414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и надежда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музыка, светлая картина или добрая сказка помогают успокоиться. Они напоминают, что после трудного дня всегда можно найти немного света, тепла и уверенности.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сценарист придумывает историю, а художник создает персонажей и их облик. На столе появляются эскизы, заметки и цветные листы, из которых постепенно рождается будущий мультфильм.
</a:t>
            </a:r>
            <a:endParaRPr lang="en-US" sz="1203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идеи до героев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аниматоры добавляют движения, кадр за кадром оживляя героев. После этого актеры озвучивания дарят персонажам голоса, и на экране рисунки начинают говорить, шутить и двигаться как настоящие.
</a:t>
            </a:r>
            <a:endParaRPr lang="en-US" sz="1203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Движение, голос и экран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создают мультфильм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юного творца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схема показывает, как обычно рождается рисунок, поделка или аппликация в школьной работе.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в мире искусства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06991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Творцы образов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Художники, писатели, музыканты и актеры создают новые произведения. Они придумывают героев, мелодии, картины и роли, а потом делятся ими со зрителями, читателями и слушателями.
</a:t>
            </a:r>
            <a:endParaRPr lang="en-US" sz="146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036915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кто руководит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Режиссеры и дизайнеры помогают собрать отдельные части в цельную работу. Один следит за сценой и фильмом, другой — за внешним видом книги, афиши, спектакля или сайта.
</a:t>
            </a:r>
            <a:endParaRPr lang="en-US" sz="146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2966827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Хранители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Реставраторы аккуратно возвращают старым вещам красоту и прочность. Благодаря их труду картины, книги и предметы прошлого не исчезают, а продолжают жить и радовать людей.
</a:t>
            </a:r>
            <a:endParaRPr lang="en-US" sz="1460" dirty="0"/>
          </a:p>
        </p:txBody>
      </p:sp>
      <p:sp>
        <p:nvSpPr>
          <p:cNvPr id="12" name="Text 5"/>
          <p:cNvSpPr txBox="1"/>
          <p:nvPr/>
        </p:nvSpPr>
        <p:spPr>
          <a:xfrm>
            <a:off x="232200" y="3896734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Проводники в искусство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Экскурсоводы рассказывают о музеях, выставках и памятниках так, чтобы всем стало интересно. Они умеют заметить важную деталь и объяснить ее простыми, понятными словами.
</a:t>
            </a:r>
            <a:endParaRPr lang="en-US" sz="146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искусство нужно людям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Память о 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сохраняет следы времени: в картинах, песнях, узорах и памятниках живет история людей. Благодаря этому можно узнать, как жили разные народы, чем они гордились и что любили.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Красота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встречает красивую музыку, рисунок или здание, мир кажется ярче. Искусство учит замечать не только большое, но и маленькое: цвет, линию, тень и настроение.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Уважение к труду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создать произведение, нужны терпение, мастерство и старание. Наблюдая за этим, дети и взрослые начинают ценить труд художников, музыкантов, актеров и всех, кто создаёт красоту.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Хорошее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песня, смешной рисунок или маленькая сценка могут развеселить целый класс. Искусство помогает делиться добрыми эмоциями и делать обычный день теплее.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каждый ребенок может дружить с искусством
</a:t>
            </a:r>
            <a:endParaRPr lang="en-US" sz="2634" dirty="0"/>
          </a:p>
        </p:txBody>
      </p:sp>
      <p:sp>
        <p:nvSpPr>
          <p:cNvPr id="9" name="Text 2"/>
          <p:cNvSpPr txBox="1"/>
          <p:nvPr/>
        </p:nvSpPr>
        <p:spPr>
          <a:xfrm>
            <a:off x="5357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Рисуй и лепи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обязательно быть взрослым художником, чтобы творить. Достаточно взять карандаш, краски или пластилин и попробовать изобразить то, что нравится, — кота, дом, солнце или целую сказку.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0414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Читайте и слушайте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стихотворение или добрая песня тоже открывают дверь в искусство. Когда ребенок читает вслух или слушает музыку, он учится чувствовать ритм, образ и настроение.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357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Придумывай игры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по ролям помогает стать актером, режиссером и автором сразу. Можно разыграть сказку, придумать новый конец истории или поставить маленький домашний спектакль.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0414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 красоту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начинается с наблюдательности. Если внимательно смотреть на листья, облака, витрины, узоры и лица людей, в голове сразу появляются новые идеи для творчества.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остается с нами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живет в музее, на улице, в книге и в каждом детском рисунке. Оно соединяет людей, хранит память и каждый день помогает замечать красоту вокруг нас.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2026-05-26T07:06:04Z</dcterms:created>
  <dcterms:modified xsi:type="dcterms:W3CDTF">2026-05-26T07:06:04Z</dcterms:modified>
</cp:coreProperties>
</file>