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Прогрессии: закономерности чисел в алгебре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подчиняются общему правилу, помогают видеть закономерности.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прогрессии в 9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 опираются на последовательности, формулы и зависимости между числами. Они позволяют находить неизвестные члены без полного выписывания ряда и нужны в школьных контрольных и экзаменационных заданиях.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 ее элементы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 — это набор чисел, записанных в определённом порядке. У каждого члена есть свой номер, поэтому важно, какой элемент стоит первым, вторым или третьим.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 порядку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числа, расположенные по-разному, образуют разные последовательности. Записи 2, 4, 6 и 6, 4, 2 нельзя считать одной и той же последовательностью.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смысл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последовательности называют членом. Чтобы не путаться, его обозначают номером: a₁, a₂, a₃ и далее. Это помогает точно ссылаться на нужное число.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члена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Прогрессия — это последовательность, в которой каждый следующий член меняется по постоянному правилу. Именно это правило отличает её от обычного набора чисел.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прогрессия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последовательности
</a:t>
            </a:r>
            <a:endParaRPr lang="en-US" sz="318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соседние члены и сравниваем разность или отношение.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признак и пример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прибавление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получается тогда, когда каждый следующий член находят прибавлением одного и того же числа. Такое правило делает изменения ровными и предсказуемыми.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последовательности возникают при равномерном увеличении суммы, одинаковом добавлении величины и делении на равные промежутки. Поэтому их легко заметить в практических задачах.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последовательности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3, 7, 11, 15 является арифметической, потому что разность между соседними членами всегда равна 4. Проверка показывает одинаковый шаг на всём протяжении ряда.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d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прибавляют каждый раз, называют разностью и обозначают d. Оно может быть положительным, отрицательным или дробным, если шаг изменения именно такой.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разность в арифметической прогрессии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член увеличивается на одну и ту же величину, поэтому линия поднимается равномерно.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между соседними членами постоянна и равна 3, значит последовательность является арифметической прогрессией.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aₙ = a₁ + d(n − 1) позволяет находить любой член последовательности, если известны первый член и разность.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значение десятого члена при a₁ = 5 и d = 2.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арифметических прогрессий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разность между соседними членами остаётся одинаковой.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шаг изменения не меняется, последовательность относится к арифметической прогрессии.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Sₙ = (a₁ + aₙ)·n/2 быстро даёт сумму без сложного поэлементного сложения.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сократить вычисления, когда известны первый и последний члены отрезка последовательности.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в повседневной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каждую неделю откладывать одинаковую сумму, размер накоплений будет увеличиваться равномерно. Такой пример удобно показывает, как арифметическая прогрессия описывает повторяющийся шаг.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с одинаковой высотой ступеней или ряды одинаковых мест в зале напоминают последовательность с постоянным изменением. В них легко увидеть повторяющийся структурный шаг.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и ряды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закономерности встречаются там, где величина меняется одинаково через равные промежутки: в планах, расчётах и простых измерениях. Это делает прогрессии понятными и полезными.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 ситуации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прогрессия: признак и пример
</a:t>
            </a:r>
            <a:endParaRPr lang="en-US" sz="2822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 — это последовательность, где каждый следующий член получают умножением предыдущего на одно и то же число. Это число называют знаменателем и обозначают q.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2, 6, 18, 54 каждый новый член в три раза больше предыдущего. Здесь знаменатель равен 3, поэтому последовательность быстро растет.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пример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последовательности описывают проценты, увеличение количества объектов и ситуации, где величина изменяется по одинаковому коэффициенту. Поэтому их часто используют в задачах на рост и изменение.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геометрическую прогрессию, нужно сравнить отношения соседних членов. Если они одинаковы, перед вами прогрессия; если нет, последовательность не подчиняется этому правилу.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 геометрической прогрессии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столбец показывает не прибавление, а удвоение значения. Поэтому рост становится заметнее с каждым шагом и выглядит всё быстрее.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растёт по правилу умножения на 2, поэтому разрыв между членами увеличивается. Это типичный признак геометрической прогрессии.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последовательность 1, 2, 4, 8, 16.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быстро увеличивается последовательность, если каждый раз умножать на одно и то же число. Она помогает находить любой член без выписывания всех предыдущих.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шестой член при a₁ = 3 и q = 2.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пример: a₁ = 3, q = 2.
</a:t>
            </a:r>
            <a:endParaRPr lang="en-US" sz="11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арифметической и геометрической прогрессий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два основных способа изменения чисел: прибавление одного и того же числа и умножение на один и тот же множитель.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арифметической прогрессии шаг постоянный, а у геометрической постоянен множитель. Это делает их поведение на графике и в задачах разным.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два вида прогрессий
</a:t>
            </a:r>
            <a:endParaRPr lang="en-US" sz="266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разность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соседние члены и найдите разность между ними. Если она остаётся одинаковой, последовательность относится к арифметической прогрессии, а не к геометрической.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знаками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d и знаменатель q могут быть отрицательными, поэтому знак нужно проверять отдельно. Неверный знак часто приводит к неправильному ходу вычислений.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первый член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не пропускайте a₁, потому что именно с него начинается запись формулы. Ошибка в первом члене сразу меняет весь ответ.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отношение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соседние члены делятся друг на друга одинаково, перед вами геометрическая прогрессия. Для этого важно аккуратно работать с дробями и десятичными числами.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прогрессии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нужную формулу, подставить данные и проверить ответ по смыслу.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 в природе, технике и финансах
</a:t>
            </a:r>
            <a:endParaRPr lang="en-US" sz="304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бактерий удваивается через равные промежутки времени, рост напоминает геометрическую прогрессию. Похожим образом работают проценты по вкладу: сумма увеличивается не на одну и ту же величину, а на одинаковый процент.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Равномерные планы и 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 каждую неделю откладывает одинаковую сумму, получается арифметическая прогрессия. Такой же принцип встречается в календарных планах, когда задачи распределяются по равным шагам и изменения идут без ускорения.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задачах нередко приходится повторять одинаковые нагрузки или увеличивать параметр по одному правилу. Тогда удобно использовать прогрессии, потому что они помогают заранее увидеть, как будет меняться величина.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линейного и быстрого роста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последовательности начинаются одинаково, но затем ведут себя по-разному. Это помогает увидеть, как правило изменения влияет на скорость роста значений.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рост добавляет одно и то же число, а геометрический усиливается умножением. Поэтому при q &gt; 1 он быстро обгоняет равномерное увеличение.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последовательности 2, 4, 6, 8, 10 и 2, 4, 8, 16, 32.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0450" y="1294104"/>
            <a:ext cx="225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3525" y="3084118"/>
            <a:ext cx="3375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0825" y="3084118"/>
            <a:ext cx="3375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прогрессиями
</a:t>
            </a:r>
            <a:endParaRPr lang="en-US" sz="2875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и отношение — это разные признаки. Если вместо прибавления проверять умножение, можно выбрать неправильный вид прогрессии и получить неверное решение.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d и q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первого члена нельзя правильно построить формулу. Он задаёт начало последовательности и нужен и для нахождения члена, и для суммы.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первый член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подставляют n вместо n − 1 и получают лишний шаг. В формулах прогрессий этот показатель показывает, сколько раз применили правило изменения.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формуле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d и q требуют особой внимательности. Один неверный знак меняет весь ход вычислений, особенно если в задаче есть дроби или десятичные числа.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 знаками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суммы первых членов важно правильно выбрать формулу и подставить все значения. Ошибка в одном слагаемом сразу искажает итог.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сумме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 помогают видеть порядок в числах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и геометрическая прогрессии показывают, что числа могут меняться по строгому правилу. Если научиться узнавать это правило, задачи решаются быстрее, а ответы становятся точнее.
</a:t>
            </a:r>
            <a:endParaRPr lang="en-US" sz="14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2026-05-29T15:15:09Z</dcterms:created>
  <dcterms:modified xsi:type="dcterms:W3CDTF">2026-05-29T15:15:09Z</dcterms:modified>
</cp:coreProperties>
</file>