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от народной песни до великих композиторов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взялась русская музыка?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сопровождала жизнь с самого начала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Руси пели дома, на работе и на праздниках. Песни помогали помнить важное, поднимали настроение и собирали людей вместе. Их учили на слух и передавали от старших к младшим, как семейную тайну, только очень музыкальную.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 — самый первый музыкальный язык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 звучали по разным поводам: у колыбели, на свадьбе, в хороводе и во время работы. У каждой был свой характер и своё настроение.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часто повторялись слова и мелодии, чтобы их было легко запомнить. Поэтому даже дети быстро подхватывали припев и начинали петь вместе со взрослыми.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народная песня стала прочным основанием русской музыкальной культуры. Из неё позже выросли и красивые романсы, и большие оперы, и оркестровые произведения.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звучала повсюду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деревне вечером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работа заканчивалась, люди собирались у изб, пели и слушали знакомые напевы. Над деревней звучали голоса, а рядом отвечали свирель и бубен. Так обычный вечер превращался в маленький праздник.
</a:t>
            </a:r>
            <a:endParaRPr lang="en-US" sz="1700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ярмарке и площади
</a:t>
            </a:r>
            <a:pPr algn="l" indent="0" marL="0">
              <a:lnSpc>
                <a:spcPct val="90000"/>
              </a:lnSpc>
              <a:buNone/>
            </a:pPr>
            <a:r>
              <a:rPr lang="en-US" sz="160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шумной ярмарке музыку слышали издалека. Народные музыканты играли для танцев, а певцы и сказители собирали вокруг себя любопытных слушателей. В старинной одежде они словно оживляли весь город.
</a:t>
            </a:r>
            <a:endParaRPr lang="en-US" sz="1609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6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тёплой избе
</a:t>
            </a:r>
            <a:pPr algn="l" indent="0" marL="0">
              <a:lnSpc>
                <a:spcPct val="90000"/>
              </a:lnSpc>
              <a:buNone/>
            </a:pPr>
            <a:r>
              <a:rPr lang="en-US" sz="166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музыка особенно любила уютные избы. Люди сидели рядом, пели, рассказывали сказки и передавали песни друг другу. В таком кругу даже самый простой напев звучал по-домашнему и очень живо.
</a:t>
            </a:r>
            <a:endParaRPr lang="en-US" sz="1668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200" y="1273625"/>
            <a:ext cx="387900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625" y="1273625"/>
            <a:ext cx="387900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200" y="3265225"/>
            <a:ext cx="387900" cy="38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625" y="3304015"/>
            <a:ext cx="387900" cy="3103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Гусли давали звонкий, певучий звук. На них сопровождали былины, песни и спокойные рассказы, будто струны умели говорить вместо человека.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Гусли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Свирель звучала мягко и легко. Её брали с собой пастухи и народные музыканты, когда хотели добавить мелодии воздуха и простора.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Свирель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Бубен помогал держать ритм. Он делал пляску бодрой и весёлой, а ещё собирал вместе поющих и танцующих людей.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Бубен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Рожок был звонким и выразительным. Его звук хорошо слышался на улице, на празднике и в поле, где музыка могла лететь далеко.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Рожок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инструменты звучали первыми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сопровождала важные моменты года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835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Масленица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и в начале весны звучали задорные песни. Люди встречали праздник шумно, с шутками, играми и хороводами.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14675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Свадьба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свадьбе пели особые песни: о прощании, пожеланиях счастья и новой жизни. Музыка помогала сделать день торжественным и тёплым.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5656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посев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начинались полевые работы, пели для хорошего урожая. Люди верили, что песня помогает земле проснуться и дать силы росткам.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6611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Жатва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сбора урожая песни поддерживали дружную работу. Ритм помогал трудиться вместе, а после дня в поле делал отдых радостнее.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2400" y="934235"/>
            <a:ext cx="4245300" cy="24626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8305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о богатырях и подвигах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112200" y="1643152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слушали сказителя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его слушали в тёплой избе или на собрании. Рядом могли звенеть гусли, а слушатели замирали, будто попали в древнюю сказку.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42475" y="3633877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Истории, которые помнили наизусть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Былины были длинными песнями о богатырях, князьях и смелых поступках. Сказитель мог рассказывать их очень долго и почти без остановки.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Колокола сообщали людям о начале службы, празднике или тревоге. Их звон был слышен далеко и сразу собирал жителей города вместе.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 колоколов и церковное пение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церкви звучало хоровое пение, спокойное и торжественное. Оно создавалo особое настроение: серьёзное, светлое и очень величавое.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звучание повлияло на русскую музыку. В ней стало больше плавности, широты и длинных певучих фраз, словно голос поднимался к небу.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Колокольный звон и церковные напевы люди слышали с детства. Поэтому они стали частью музыкальной памяти народа и его чувства красоты.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песнях звуки тянутся долго, а переходы между ними мягкие. Из-за этого мелодия кажется спокойной, широкой и очень плавной.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песня похожа на разговор, который не спешит. Она будто дышит вместе с человеком, поэтому её удобно петь протяжно и свободно.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мелодия часто напоминает ровную реку: течёт медленно, красиво и глубоко. В этом слышны и природа, и народная речь, и настроение самого народа.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русские мелодии такие протяжные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614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крестьянском доме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917300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крестьянской семье музыка жила рядом с повседневными делами. Пели за работой, у печи и на вечерних посиделках. Дом сразу становился теплее, а дети слушали, затаив дыхание.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4912425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пели все вместе, а иногда один человек начинал песню, а остальные подхватывали. Простые инструменты лежали рядом и ждали своего часа, словно маленькие помощники веселья.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62400" y="326250"/>
            <a:ext cx="84513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русской музыки от песни к большим сочинениям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481050" y="2297450"/>
            <a:ext cx="2029500" cy="20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музыка жила в устной традиции: её пели дома, на праздниках и во время работы. Простые напевы запоминались легко и передавались дальше без нот.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714225" y="2297450"/>
            <a:ext cx="1956600" cy="20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композиторы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появились люди, которые специально учились сочинять музыку. Они стали записывать мелодии и соединять их в более сложные произведения.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874500" y="2297450"/>
            <a:ext cx="1877400" cy="20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мотивы в новых жанрах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Композиторы брали знакомые напевы и превращали их в оперы, романсы и оркестровые пьесы. Так народная песня зазвучала по-новому.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955575" y="2297450"/>
            <a:ext cx="1877400" cy="20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сцена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русская музыка стала звучать на театральной сцене и в концертных залах. Простая мелодия выросла в серьёзное искусство, но не потеряла своего народного голоса.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8565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Глинка одним из первых показал, что русская музыка может звучать по-своему, а не просто повторять чужие образцы. Он внимательно слушал народные интонации и переносил их в свои сочинения.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0400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опере «Иван Сусанин» Глинка использовал звучание, близкое русской песне. Благодаря этому герои и события воспринимаются особенно живо, а музыка кажется родной и понятной.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085650" y="3529725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творчество стало важным шагом для всей русской музыкальной школы. После Глинки композиторы смелее обращались к фольклору и создавали крупные произведения на национальной основе.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62400" y="326250"/>
            <a:ext cx="74988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Глинка — важный композитор России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770" y="1080502"/>
            <a:ext cx="2722500" cy="20179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9070" y="1080502"/>
            <a:ext cx="2722500" cy="20179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20745" y="1080502"/>
            <a:ext cx="2722500" cy="201794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5712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опере народный напев уже не звучит сам по себе: он помогает рассказать историю. Лирическая мелодия может сопровождать переживания героя, а хор — передавать настроение целого народа.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712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выходит на сцену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5711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Плясовые интонации в опере делают сцену подвижной и яркой. Музыка словно подсказывает, кто сейчас спокоен, кто радуется, а кто торжествует, и зритель сразу чувствует ход события.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35711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превращается в действие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1429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Торжественные хоры особенно напоминают о русской традиции пения вместе. На сцене они звучат широко и мощно, как будто в зале вдруг собралась большая дружная деревня.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1429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 как голос многих людей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народная мелодия стала частью оперы
</a:t>
            </a:r>
            <a:endParaRPr lang="en-US" sz="319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733" y="13424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Мусоргский особенно ценил живую речь и народную интонацию. В его музыке часто слышны простые, но очень выразительные мелодии, похожие на голос настоящих людей.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629733" y="2277620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Римский-Корсаков любил сказочные сюжеты и старинные образы. Он использовал народные напевы так, чтобы музыка звучала красочно, словно волшебная картина.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29733" y="3212787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Бородин обращался к былинным и историческим темам. Его музыка передаёт силу, широту и особое величие, которое связано с русским эпосом.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29733" y="41479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Чайковский соединял народную песенность с яркой лирикой и большими симфоническими формами. Поэтому его музыка звучит и душевно, и по-настоящему торжественно.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362400" y="326250"/>
            <a:ext cx="7498800" cy="5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Композиторы, которые слушали народ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200" y="1213433"/>
            <a:ext cx="221100" cy="196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5200" y="2157475"/>
            <a:ext cx="221100" cy="2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5200" y="3119860"/>
            <a:ext cx="221100" cy="1768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5200" y="4046050"/>
            <a:ext cx="221100" cy="221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образы в русской музыке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1124125" y="9805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Царевны и князья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операх и музыкальных сказках такие герои придают сюжету праздничность. Их музыка часто звучит величаво, словно шаги по золотому дворцу.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124125" y="1936825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Волшебные птицы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 музыке помогают услышать полёт, свободу и чудо. Композитор может передать их лёгкость короткими, блестящими мелодиями.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124125" y="28771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 чудеса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 русской музыке нередко становится местом тайны. Там могут шептаться деревья, звенеть ручей и появляться неожиданные сказочные герои.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1124125" y="38254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Богатыри и подвиги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богатырей делают музыку сильной и смелой. В ней слышатся широкие шаги, уверенный ритм и чувство защитника родной земли.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Балалайка и гармонь на русской сцене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1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Балалайка зовёт в пляс
</a:t>
            </a:r>
            <a:pPr algn="l" indent="0" marL="0">
              <a:lnSpc>
                <a:spcPct val="90000"/>
              </a:lnSpc>
              <a:buNone/>
            </a:pPr>
            <a:r>
              <a:rPr lang="en-US" sz="161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Балалайка сразу узнаётся по звонкому и весёлому звучанию. На деревенском празднике она будто сама приглашает людей в круг, где ноги начинают притопывать почти без спроса.
</a:t>
            </a:r>
            <a:endParaRPr lang="en-US" sz="1619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3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Гармонь собирает всех вместе
</a:t>
            </a:r>
            <a:pPr algn="l" indent="0" marL="0">
              <a:lnSpc>
                <a:spcPct val="90000"/>
              </a:lnSpc>
              <a:buNone/>
            </a:pPr>
            <a:r>
              <a:rPr lang="en-US" sz="163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Гармонь часто звучала на посиделках, свадьбах и больших праздниках. Её звук был тёплым и душевным, поэтому рядом хотелось петь, улыбаться и слушать ещё чуть-чуть.
</a:t>
            </a:r>
            <a:endParaRPr lang="en-US" sz="1635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Музыкант в центре гулянья
</a:t>
            </a:r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деревне появлялся музыкант с балалайкой или гармонью, вокруг быстро собирались и дети, и взрослые. Так музыка становилась частью живого общего веселья, а не только слушанием.
</a:t>
            </a:r>
            <a:endParaRPr lang="en-US" sz="1585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как память народа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люди сохраняли всё важное: тяжёлую работу, весёлые праздники, разлуку с близкими и радость встречи. Поэтому каждая мелодия несёт частичку жизни.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помогала помнить не только события, но и чувства. Если песню пели много лет подряд, она становилась как семейный рассказ, который передают из уст в уста.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русская музыка так связана с народом. Она хранит память о прошлом и помогает детям услышать, как жили и о чём мечтали их предки.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мелодии часто звучат широко и плавно, как будто они не спешат и дают каждому звуку подышать. Такое пение легко отличить по его размеренной красоте.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музыке рядом живут мягкая грусть и светлая радость. Это делает её очень человечной: она похожа на обычную жизнь, где бывают и улыбки, и задумчивость.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её узнают по хору и связи с народной песней. Когда много голосов поют вместе, музыка звучит особенно тепло, будто большая дружная семья собралась за одним столом.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 русской музыке узнаётся сразу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770" y="1080502"/>
            <a:ext cx="2722500" cy="20179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9070" y="1080502"/>
            <a:ext cx="2722500" cy="20179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20745" y="1080502"/>
            <a:ext cx="2722500" cy="201794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5712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фольклорных праздниках можно услышать старые песни, частушки и хороводы. Дети с радостью подпевают взрослым, а музыка сразу превращает площадку в шумный и весёлый круг.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712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Праздник, где поют все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5711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Балалайка и гармонь по-прежнему звучат на сцене и в народных ансамблях. Их узнают с первых звуков, а потому они легко собирают вокруг себя слушателей, словно магнитом.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35711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не молчат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1429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композиторы тоже обращаются к народным мотивам. Они берут знакомые интонации и создают на их основе новые песни и произведения, чтобы традиция продолжала жить дальше.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1429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Старина в новой музыке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музыка живёт и сегодня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музыка выросла из народной души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музыка началась с песни, труда, праздника и сказки. Она выросла от гуслей и колоколов до опер и симфоний, но до сих пор хранит тёплый народный голос.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2026-05-24T21:34:07Z</dcterms:created>
  <dcterms:modified xsi:type="dcterms:W3CDTF">2026-05-24T21:34:07Z</dcterms:modified>
</cp:coreProperties>
</file>