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растений с окружающей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зависят от света, воды, почвы, воздуха и других факторов для жизни 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жизненно важны для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 для дыхания, обеспечивают пищу и среду обитания, защищают почву и влияют на климат, поддерживая экосистемы и круговорот веществ.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превращение солнечного света в энергию
</a:t>
            </a:r>
            <a:endParaRPr lang="en-US" sz="2422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листья захватывают свет, воду и углекислый газ. В результате образуется глюкоза, необходимая для питания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выделяется кислород — важный газ для жизни на Земле. Хлорофилл, зелёный пигмент в листьях, служит ловушкой для солнечного света.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недостаточно, растения вытягиваются в поисках источника, листья бледнеют, а процесс цветения задерживается. Это снижает их жизнеспособность и урожайность.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света ослабляет растения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яркое освещение иногда приводит к ожогам листьев, снижая рост. Растения могут замедлять развитие, чтобы защититься от перегрева и разрушения тканей.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света может навредить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влияет на растения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жизненно важный компонент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фотосинтезе и транспортирует питательные вещества по растениям, обеспечивая их рост и здоровье. Без неё клетки теряют тургор — упругость.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вызывает увядание и снижает устойчивость к болезням. В тяжелых случаях засуха приводит к гибели растений, поэтому регулярный полив необходим.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Глинистая, песчаная или чернозёмная почва различатся по плодородию и способности удерживать воду. Эти свойства определяют, насколько легко растения смогут усваивать питательные вещества.
</a:t>
            </a:r>
            <a:endParaRPr lang="en-US" sz="794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влияет на питание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pH и содержание минералов в почве решают, какие элементы доступны корням. Оптимальные условия способствуют здоровому росту и развитию разнообразных растений.
</a:t>
            </a:r>
            <a:endParaRPr lang="en-US" sz="868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и минералы важны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и её свойства для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 замедляет обмен веществ, может привести к повреждениям. Перегрев вызывает стресс, увядание и даже гибель тканей, особенно при резких перепадах температуры.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способствует быстрому прорастанию и активному росту растений, ускоряет цветение и плодоношение, повышая их жизнеспособность.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её влияние на жизненные процессы
</a:t>
            </a:r>
            <a:endParaRPr lang="en-US" sz="2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основных факторов среды на растения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влияние света, воды и температуры на рост и развитие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воздействует на определённые процессы в растениях, обеспечивая их жизнедеятельность и адаптацию.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из воздуха, превращая его в органические вещества. Это основной источник углерода, необходимого для формирования тканей.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для фотосинтеза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газов и дыма ухудшают качество воздуха. Загрязнения затрудняют дыхание клеток, замедляют развитие и могут привести к болезням растений.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мешает росту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воздуха и газов для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питательные вещества: что нужно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способствует росту листьев и стеблей, фосфор нужен для корней и цветения, калий повышает устойчивость к стрессам и заболеваниям.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элементов проявляется в бледности листьев, замедлении роста и снижении плодоношения, поэтому регулярное питание растений минеральными веществами важно для их здоровья.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рост фасоли при разной освещённости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оптимальный уровень света стимулирует рост. При слабом освещении растения растут медленно и выглядят ослабленными.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освещение способствует максимальному росту фасоли, а недостаток света замедляет развитие, снижая высоту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эксперимент, 2023 год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активно переносят пыльцу между цветами, обеспечивая процесс опыления. Это способствует плодоношению и размножению различных растений.
</a:t>
            </a:r>
            <a:endParaRPr lang="en-US" sz="95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бабочками и пчёлами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мелкие животные питаются плодами и разносят семена на большие расстояния. Такой механизм помогает растениям осваивать новые территории и поддерживать разнообразие.
</a:t>
            </a:r>
            <a:endParaRPr lang="en-US" sz="88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животными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и животных в природе
</a:t>
            </a:r>
            <a:endParaRPr lang="en-US" sz="24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растений с другими организмами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союз грибов и растений; грибы получают органические вещества, а растения — улучшают водоснабжение, что повышает их выживаемость.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на корнях бобовых фиксируют азот из воздуха, обогащая почву и способствуя росту растений, что важно для сельского хозяйства и экологии.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другие суккуленты накапливают воду в своих стеблях и листьях, позволяя им долгое время обходиться без осадков в суровых условиях пустыни.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суккулентов в пустыне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вроде аира и рогоза обладают полыми стеблями и воздушными каналами, что обеспечивает дыхание и жизнедеятельность в насыщенных водой почвах болот.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болотных растений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растений к различным средам обитания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растительный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строительство урбанизируют ландшафты, разрушая естественные места обитания растений и снижая биоразнообразие.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химических удобрений и загрязнение воды ухудшают качество почвы, что замедляет рост растений и ухудшает их здоровье.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 помогает сохранить редкие виды растений и поддержать экосистемы в естественном состоянии.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— защита природы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новых деревьев восстанавливают вырубленные территории, а обучающие программы повышают общественное понимание важности растительного мира.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и экологическое просвещение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поддержке растительности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насаждения уменьшают уровень шума, очищают воздух от вредных веществ и создают комфортные зоны для отдыха и общения жителей.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растения приживаются в сложных условиях загрязнения, ограниченного пространства и перепадов климата благодаря устойчивости и пластичности.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городе: адаптация и роль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приводит к тому, что многие растения начинают цвести раньше или позже обычного, что влияет на экосистему и сельское хозяйство.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периодов цветения растений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климатических изменений некоторые растения расширяют ареал на север или в горы, а чувствительные виды теряют свою природную среду.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видов в новые регионы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климата на растительный мир
</a:t>
            </a:r>
            <a:endParaRPr lang="en-US" sz="23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веществ с участием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биогеохимического круговорота в экосистеме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будущего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фундамент жизни на планете. Их сохранение гарантирует здоровье экосистем и устойчивое развитие общества, обеспечивая кислород, пищу и климатический баланс.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2026-05-08T13:19:02Z</dcterms:created>
  <dcterms:modified xsi:type="dcterms:W3CDTF">2026-05-08T13:19:02Z</dcterms:modified>
</cp:coreProperties>
</file>