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размеры Земли: основа современного естествознания
</a:t>
            </a:r>
            <a:endParaRPr lang="en-US" sz="2514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геоида и размеров Земли — ключ к развитию науки и современных технологий.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развитие представлений о Земле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древних мифов и представлений о плоской Земле до доказательств её сферичности: великие учёные прошлого внесли фундаментальный вклад в понимание формы планеты.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Геоид — форма, поверхность которого перпендикулярна направлению силы тяжести, совпадая с уровнем Мирового океана без влияния приливов и течений.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определение формы Земли: геоид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не является идеальной сферой или эллипсоидом: геоид учитывает локальные изменения, вызванные неоднородностями плотности земных слоев и рельефом.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позволяет наиболее точно отразить реальную форму планеты с учётом гравитационных аномалий и вариаций высот на поверхности.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Геоид, сфера и эллипсоид: особенности форм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и эллипсоид: простые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имеет одинаковый радиус в любом направлении, а эллипсоид — сжат у полюсов и расширен по экватору, что упрощает расчёты.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Геоид: точное отражение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Геоид учитывает локальные и глобальные гравитационные аномалии, отражая уровень Мирового океана с максимальной точностью, важной для геодезии и навигации.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6 378,1 км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экваториальный радиус Земли, который является ключевым параметром в международных научных стандартах.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геодезический союз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радиусов и окружность Земли отражают её сплюснутость и форму, важную для точных геодезических и навигационных расчетов.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067955"/>
            <a:ext cx="4000500" cy="22296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параметры Земли согласно модели WGS84, используемой в геодезии и навигации.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характеристики размеров Земли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подтверждают сплюснутую форму и задают стандарты для точных геодезических вычислений.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
</a:t>
            </a:r>
            <a:endParaRPr lang="en-US" sz="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сплющивания Земли у полюсов и исторические эксперименты
</a:t>
            </a:r>
            <a:endParaRPr lang="en-US" sz="2194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Центробежная сила, возникающая из-за вращения Земли, вызывает сжатие у полюсов и расширение по экватору, формируя эллипсоидальную фигуру планеты.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экспедиции П. Мопертюи и Л. Бугье подтвердили это, измерив длину меридиана в разных регионах Земли, поддержав теорию Ньютона.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Триангуляция — классический геодезический метод, позволяющий измерять длины и углы между точками на поверхности Земли.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наблюдения использовались для определения координат и углов высоты светил, что позволило вычислять размеры планеты.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спутниковая геодезия с системами GPS и ГЛОНАСС обеспечивает высокоточные данные о форме и размерах Земли.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Доплеровские, лазерные и радиолокационные методы позволяют получать подробные измерения и учитывать гравитационные аномалии.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измерения размеров Земли: история и современность
</a:t>
            </a:r>
            <a:endParaRPr lang="en-US" sz="224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Луны примерно в четыре раза меньше, а Марса вдвое меньше диаметра Земли, что отражает различия в их геологической эволюции.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размеры: Земля, Луна, Марс
</a:t>
            </a:r>
            <a:endParaRPr lang="en-US" sz="2953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значительно крупнее Луны и Марса, что обуславливает её уникальные физические и геодезические характеристики.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2023
</a:t>
            </a:r>
            <a:endParaRPr lang="en-US" sz="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опыт Эратосфена: первый расчет окружности Земли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учёл расстояние между Сиеной и Александрией (около 800 км) и вычислил окружность Земли примерно в 39 375 км, что близко к современным значениям.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240 году до н. э. Эратосфен измерил угол тени в двух городах при летнем солнцестоянии, используя геометрию для определения длины окружности планеты.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стал основой для научного подхода к измерению планеты и подтвердил её сферическую форму в Древней Греции.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9,83 м/с²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свободного падения максимальное на полюсах из-за меньшего радиуса и меньшего влияния центробежных сил.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Российского геофизического общества.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свободного падения меняется от 9,78 на экваторе до 9,83 м/с² на полюсах из-за вращения и формы Земли. Это влияет на распределение атмосферного давления и физические процессы.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из космоса: фотодоказательства геоидальности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снимки показывают сплющенность Земли у полюсов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с орбиты наглядно отображают, как планета сжата у полюсов вследствие вращения. Эти данные подтверждают эллипсоидальную форму, отличную от идеальной сферы, подчеркивая неровности геоида.
</a:t>
            </a:r>
            <a:endParaRPr lang="en-US" sz="1157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экспедиции фиксируют рельефные особенности планеты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Съемка с различных аппаратов выявляет горы, океанические впадины и материки, выделяющиеся на глобусе. Эти элементы серьезно влияют на локальные вариации уровня океана и гравитации.
</a:t>
            </a:r>
            <a:endParaRPr lang="en-US" sz="109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Визуализация отклонений от сферической формы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позволили показать отклонения поверхности от сферы, которые отражают неоднородности внутренней структуры и гравитационные аномалии, важные для геодезических задач.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спутниковых и GPS-измерений для определения формы Земли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 и спутники используют модель геоида для повышения точности определения координат и высот, что улучшает навигацию и геодезические вычисления.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калибровки навигационных приборов применяются данные спутниковых и радиолокационных сенсоров, которые фиксируют изменения в геометрии планеты.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системы обеспечивают данные для транспорта, строительства и научных исследований, способствуя развитию глобальных проектов и мониторингу изменений поверхности.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Учет эллипсоидных и геоидальных отклонений необходим для создания точных топографических и морских карт, обеспечивающих правильное отображение рельефа.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Геодезические работы акцентируют внимание на глобальных опорных системах, таких как WGS84, что позволяет синхронизировать данные различных стран и систем.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определении формы Земли ведут к метрическим искажениям, оказывающим снижение эффективности коммуникаций, особенно в авиации и мореплавании.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картографии напрямую влияет на безопасность и экономическую эффективность транспортных и логистических систем в современном мире.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точного определения формы Земли для картографии и навигации
</a:t>
            </a:r>
            <a:endParaRPr lang="en-US" sz="224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точности связан с развитием геодезических инструментов и использованием спутниковой техники.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оценок размеров Земли в науке по эпохам
</a:t>
            </a:r>
            <a:endParaRPr lang="en-US" sz="2464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приближение к современному значению длины экватора отражает улучшение измерительных методов и понимания геометрии планеты.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по истории геодезии, NASA
</a:t>
            </a:r>
            <a:endParaRPr lang="en-US" sz="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современного научного определения размеров Земли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интеграции методов для точного измерения Земли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 Эверест высотой 8 848 м представляет собой крупнейшую воздушную вершину, влияющую на локальные гравитационные поля и форму геоида.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и глобальные неровности земной поверхности: рельеф и гравитация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Марианская впадина, глубиной более 11 000 м, создаёт значительные впадины в гравитационном поле, влияя на гидрологические и геодезические процессы.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Рельефные особенности материков и океанов вызывают вариации в плотности вещества и распределении масс, формируя глобальные гравитационные аномалии.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стандарты описания формы Земли: WGS84 и другие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WGS84 включают экваториальный радиус 6 378,137 км и коэффициент сжатия 1/298,257223563, обеспечивающие единство измерений.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WGS84 является основным глобальным эллипсоидом, поддерживающим точность GPS и глобальной картографии благодаря тщательно установленным параметрам.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этого стандарта обеспечивает согласованность и совместимость данных для научных, военных и коммерческих приложений по всему миру.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18" y="1655556"/>
            <a:ext cx="3828000" cy="178689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431" y="1655556"/>
            <a:ext cx="3828000" cy="178689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Земли в культуре, искусстве и науке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1087900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глобусы и монеты: символика планеты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времен изображение Земли на монетах и глобусах отражало уровень знаний и мировоззрения, показывая переход от плоских к сферическим моделям планеты.
</a:t>
            </a:r>
            <a:endParaRPr lang="en-US" sz="1063" dirty="0"/>
          </a:p>
        </p:txBody>
      </p:sp>
      <p:sp>
        <p:nvSpPr>
          <p:cNvPr id="13" name="Text 3"/>
          <p:cNvSpPr txBox="1"/>
          <p:nvPr/>
        </p:nvSpPr>
        <p:spPr>
          <a:xfrm>
            <a:off x="5299413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визуализация формирует интерес к науке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модели и художественные визуализации помогают в образовании, подчеркивая сложность формы Земли и связь её особенностей с природой и технологией.
</a:t>
            </a:r>
            <a:endParaRPr lang="en-US" sz="10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0926" y="2015000"/>
            <a:ext cx="3640200" cy="2538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5125" y="2971500"/>
            <a:ext cx="39297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формы и размеров Земли критически важно для научных открытий, технологии навигации и экологического мониторинга, формируя основу современного восприятия мира.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Зачем нам нужны точные знания о Земле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2026-05-07T22:57:25Z</dcterms:created>
  <dcterms:modified xsi:type="dcterms:W3CDTF">2026-05-07T22:57:25Z</dcterms:modified>
</cp:coreProperties>
</file>