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синуса и косинуса: как связаны треугольник и окружность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записи одного угла: через стороны и координаты.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синус и косинус в 9 классе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находить стороны, углы, высоты и расстояния. Сначала их изучают в прямоугольном треугольнике, а затем расширяют через единичную окружность на любые углы.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как основа определения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треугольнике один угол равен 90°, а два других обязательно острые. Именно для этих острых углов вводят синус и косинус как отношения сторон.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стороны позволяют выразить синус и косинус через простые отношения длин. Поэтому чертёж треугольника становится удобным способом измерять угол.
</a:t>
            </a:r>
            <a:endParaRPr lang="en-US" sz="873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формул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стороны, образующие прямой угол, называются катетами. В зависимости от выбранного острого угла один катет будет противолежащим, а другой — прилежащим.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Сторона, лежащая напротив прямого угла, называется гипотенузой. Она всегда самая длинная в прямоугольном треугольнике и входит в оба определения тригонометрических функций.
</a:t>
            </a:r>
            <a:endParaRPr lang="en-US" sz="803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стороны относительно угла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Противолежащий катет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катет, который находится напротив выбранного острого угла. Он не образует этот угол, а расположен на другой стороне треугольника.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схеме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подписать угол, гипотенузу и оба катета. Это помогает не перепутать стороны и правильно записать формулы без лишних ошибок.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зависят от угла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и том же треугольнике при выборе другого острого угла названия катетов меняются. Поэтому сначала всегда отмечают именно нужный угол.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Прилежащий катет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катет, который вместе с гипотенузой образует выбранный угол. Он лежит рядом с углом и помогает составить отношение для косинуса.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8274"/>
            <a:ext cx="8604000" cy="2163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синуса и косинуса в прямоугольном треугольнике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курса геометрии 9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через стороны треугольника записываются основные тригонометрические отношения.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 — это безразмерные отношения длин; для острого угла они лежат между 0 и 1.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стороны растут или уменьшаются пропорционально, поэтому отношение соответствующих сторон не меняется. Значение функции зависит от угла, а не от размера чертежа.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подобия прямоугольных треугольников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одно и то же значение для угла 30° в любом подобном треугольнике.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для углов 30°, 45° и 60°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 стандартных углов из школьного курса геометрии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удобно запомнить как базу для решения многих задач и быстрой проверки ответов.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от 30° к 60° значения синуса и косинуса меняются местами, а при 45° становятся равными.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координата отражает косинус, а вертикальная — синус. Поэтому по положению точки на окружности легко определить значения обеих функций.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оси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имеет радиус 1 и центр в начале координат. Она служит удобной моделью для изучения углов на плоскости.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соответствующая углу α, имеет координаты (cos α; sin α). Так одна запись сразу показывает и горизонтальное, и вертикальное положение точки.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работает не только для острых углов, но и для 0°, 90°, 180°, 270° и других значений, где треугольник уже не помогает.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способа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второй способ определения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синус и косинус по чертежу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прямоугольным треугольником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синуса и косинуса для углов 0°, 90° и 180°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нулевого угла точка на единичной окружности находится справа от центра. Поэтому синус равен 0, а косинус равен 1: это начало отсчёта на окружности.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0°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половины оборота точка переходит в левую крайнюю точку окружности. Здесь синус снова равен 0, а косинус принимает значение −1.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180°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прямой угол точка оказывается в верхней части окружности. Тогда синус становится равным 1, а косинус — 0, что удобно помнить как вертикальную вершину.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синус и косинус одного угла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дополнение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острого угла синус и косинус связаны как две части одного описания: когда один увеличивается, другой уменьшается. Поэтому по одному значению можно судить о втором.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при 45°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прямоугольном треугольнике катеты равны, и угол между ними составляет 45°. Из-за этого sin 45° и cos 45° совпадают и равны √2/2.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71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спад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871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острый угол становится больше, противолежащий катет «выигрывает» в сравнении с гипотенузой, поэтому синус растёт. При этом прилежащий катет относительно гипотенузы уменьшается, и косинус убывает.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1264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идея, два числа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64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не противоречат друг другу: они вместе показывают, как расположен угол в треугольнике. Их удобно рассматривать как взаимосвязанные характеристики одной геометрической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717629"/>
            <a:ext cx="3989100" cy="10031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определения одной и той же идеи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определение синуса и косинуса в прямоугольном треугольнике и на единичной окружности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синус и косинус можно задавать двумя способами: через стороны прямоугольного треугольника и через координаты точки на единичной окружности.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определения описывают одни и те же значения. Первый способ удобен для чертежей, второй расширяет тему на все углы.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синуса и косинуса по сторонам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11850" y="2768075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гипотенуза равна 10 см, противолежащий катет — 6 см, а прилежащий — 8 см. Сначала определяем, какая сторона относится к выбранному углу.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85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стороны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395600" y="2768100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формулам получаем sin α = 6/10 = 0,6 и cos α = 8/10 = 0,8. Оба числа безразмерны, потому что это отношения длин, а не сами длины.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9560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значения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279350" y="2768100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согласуются с правилом sin²α + cos²α = 1: 0,6² + 0,8² = 0,36 + 0,64 = 1. Такой пример помогает быстро заметить ошибку в вычислениях.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27935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sin и cos при увеличении угла от 0° до 90°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тригонометрических функций для углов 0°, 30°, 45°, 60° и 90°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сравнивать оба значения в одних и тех же точках. Это помогает увидеть, что функции изменяются согласованно, но в противоположных направлениях.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острый угол, тем выше sin α и ниже cos α. Пересечение в 45° показывает их равенство для равнобедренного прямоугольного треугольника.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15" y="1988918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359" y="1988918"/>
            <a:ext cx="241425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15" y="3495864"/>
            <a:ext cx="281662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1240" y="3495864"/>
            <a:ext cx="281662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синуса и косинуса в четырёх четвертях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четверть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функции положительны. Точка на единичной окружности находится справа и выше оси x, поэтому и координата x, и координата y имеют знак плюс.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четверть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синус остаётся положительным, а косинус становится отрицательным. Точка расположена слева от оси y, но выше оси x, поэтому меняется только знак горизонтальной координаты.
</a:t>
            </a:r>
            <a:endParaRPr lang="en-US" sz="945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четверть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четверти обе координаты отрицательны. Точка находится ниже оси x и левее оси y, поэтому и sin, и cos имеют знак минус.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четверть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четвёртой четверти синус отрицателен, а косинус положителен. Это удобно помнить по положению точки: она справа от оси y, но ниже оси x.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493" y="2199550"/>
            <a:ext cx="412101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синусом и косинусом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изучении синуса и косинуса в школьном курсе геометрии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из-за невнимательного чтения чертежа и путаницы между сторонами треугольника. Таблица помогает быстро увидеть причину неверного ответа.
</a:t>
            </a:r>
            <a:endParaRPr lang="en-US" sz="1317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определяют угол и стороны, затем записывают отношение и только после этого проверяют знак и 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найденного значения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самопроверке ответа в задачах на синус и косинус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 жизни и других предметах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высоту дерева или башни, измеряют расстояние до объекта и угол подъёма. Затем используют синус или косинус, чтобы перейти от чертежа к числу. Такой способ особенно полезен там, где невозможно добраться до вершины напрямую.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 углу взгляда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синус и косинус помогают описывать наклоны крыши, пандуса или лестницы. Эти функции позволяют сравнить длину ската с горизонтальной основой и заранее понять, насколько удобной и безопасной будет конструкция.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крыши и дороги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информатике синус и косинус описывают положение точки, которая движется по окружности. Координаты меняются плавно, поэтому с их помощью удобно строить модели вращения, колебаний и повторяющихся процессов.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окружности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определений темы «Синус и косинус»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идеи нужно уметь быстро вспоминать и применять в задачах. Они связывают чертёж, формулу и координаты в одну понятную схему.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эти основы, легче находить значения функций, проверять ответы и переходить от треугольника к единичной окружности.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две формы записи одного математического отношения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описывают угол двумя способами: через стороны прямоугольного треугольника и через координаты точки на единичной окружности. Эти записи согласованы и полезны в разных задачах.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2026-06-03T11:32:43Z</dcterms:created>
  <dcterms:modified xsi:type="dcterms:W3CDTF">2026-06-03T11:32:43Z</dcterms:modified>
</cp:coreProperties>
</file>