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природа драматического искусства
</a:t>
            </a:r>
            <a:endParaRPr lang="en-US" sz="2650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соединяет слово, игру, музыку и сценическое пространство.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театр называют искусством соединения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объединяет литературу, актёрское искусство, музыку, свет и оформление сцены. В нём пьеса оживает только в момент показа, поэтому каждый спектакль становится неповторимым событием.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главное — действие, а не подробное описание, поэтому каждое слово сразу связано с возможной постановкой на сцене.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персонажей и ремарки автора подсказывают паузы, жесты, движение и особенности обстановки, помогая читать текст как сценическое руководство.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задаёт сюжет, конфликт и последовательность сцен, то есть строит основу будущего спектакля и направляет развитие действия.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основа спектакля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Актёрская игра как носитель смысла
</a:t>
            </a:r>
            <a:endParaRPr lang="en-US" sz="1936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раскрывает героя через голос, темп речи, мимику и пластику. Даже короткая реплика может показать характер, настроение и отношение к другим персонажам.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фраза в разной интонации звучит по-разному: как просьба, угроза, ирония или радость. Поэтому игра актёра меняет смысл сцены.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пьесы к спектаклю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сценического действия от текста к премьере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выразительных средств спектакля, 2025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театрального образа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смысл спектакля держится на слове и актёрском исполнении, а остальные средства поддерживают и уточняют впечатление.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театрального образа составляют текст и игра актёра; оформление, звук и свет работают как усилители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63541"/>
            <a:ext cx="4646100" cy="25895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средства помогают создать цельный сценический образ.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драматического искусства
</a:t>
            </a:r>
            <a:endParaRPr lang="en-US" sz="777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спектакля и их функции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выполняет свою задачу, но выразительный эффект возникает только в их совместной работе.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превращает пьесу в единый сценический замысел: он определяет, как будет развиваться действие, где возникнут паузы и какие сцены станут главными.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согласует работу актёров, художника, композитора и осветителя, чтобы музыка, свет, костюмы и декорации поддерживали одну художественную идею.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режиссёрского единства нет, отдельные элементы выглядят разрозненно. Именно режиссёр связывает их в цельный и понятный спектакль.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режиссёра в объединении средств
</a:t>
            </a:r>
            <a:endParaRPr lang="en-US" sz="26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Сценография и пространство сцены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Реалистичное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Реалистичная сценография воспроизводит комнату, улицу или двор почти как в жизни. Она помогает зрителю сразу узнать место и время действия.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сценография использует минимум предметов, но каждый из них несёт смысл. Такой подход делает сцену выразительной и помогает сосредоточиться на героях.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восприятия зрителя, 2025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восприятие зрителя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рост внимания влияют ожидание, неожиданные повороты и эмоциональная игра актёров, особенно в ключевых сценах.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зрителя постепенно нарастает к кульминации и снижается после развязки; театральные эффекты усиливают эти переходы.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шумы и ритм действия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тема помогает передать настроение сцены, связать эпизоды и подготовить зрителя к перемене событий. Она может усиливать радость, тревогу, ожидание или напряжение.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без звука тоже выразительна: она выделяет важный момент, заставляет зрителя прислушаться и сильнее почувствовать переживания героя. Тишина часто усиливает драматический эффект.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Шумы и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стук двери, звонок или шорох делают сцену живой и конкретной. Такие детали не просто сопровождают действие, а подсказывают, что происходит за пределами реплик.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спектакля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звучания, пауз и темпа создаёт сценический ритм. Благодаря ему спектакль воспринимается как целостное действие, а смена настроений становится понятной и заметной.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и тот же драматический материал по-разному существует в книге и на сцене.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 о родах и видах искусства.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театр отличается от литературы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театр связаны, но работают по-разному: книга разворачивается в воображении читателя, а спектакль создаёт образ через живое сценическое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текста пьесы к зрительскому впечатлению
</a:t>
            </a:r>
            <a:endParaRPr lang="en-US" sz="2095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сценической постановки от чтения пьесы до реакции зрительного зала.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синтеза в театре
</a:t>
            </a:r>
            <a:endParaRPr lang="en-US" sz="2745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Шекспира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Шекспира главную роль играли текст и актёрское исполнение. Сцена была сравнительно простой, поэтому воображение зрителя особенно активно дополняло происходящее.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постановках используют проекции, сложный свет, видео и цифровой звук. Но основа театра остаётся прежней: живой актёр и драматический текст.
</a:t>
            </a:r>
            <a:endParaRPr lang="en-US" sz="892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древнегреческом театре слово соединялось с хором, музыкой, танцем и масками. Спектакль был одновременно зрелищем, действием и частью общественной жизни.
</a:t>
            </a:r>
            <a:endParaRPr lang="en-US" sz="1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драматического искусства; условная оценка роли средств выразительности.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современном спектакле
</a:t>
            </a:r>
            <a:endParaRPr lang="en-US" sz="194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выразительность спектакля строится не только на тексте, но и на точном взаимодействии всех сценических средств.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актёрская игра остаются основой спектакля, а остальные элементы помогают точнее передать настроение, место действия и смысл отдельных сцен.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 грим как часть образа героя
</a:t>
            </a:r>
            <a:endParaRPr lang="en-US" sz="188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сразу сообщает зрителю важные сведения о персонаже: к какому времени он относится, чем может заниматься, каково его положение и какой характер скрыт за внешним обликом.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Грим дополняет костюм и помогает сделать образ убедительным. Он подчёркивает возраст, особенности лица, усталость, волнение или решительность героя, поэтому зритель лучше понимает его состояние.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школьная постановка объединяет несколько видов искусства и создаёт цельное впечатление у зрителей.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школьных театральных постановок и обобщение учебного материала.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искусств в школьном театре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театр наглядно показывает, что выразительный спектакль можно создать даже простыми средствами, если они работают вместе и поддерживают общий замысел.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текст, исчезают сюжет, конфликт и реплики героев, а зритель перестаёт понимать, что именно происходит и зачем развиваются события на сцене.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актёра, пропадает живое переживание, интонация и неповторимый характер персонажа, а драматическое действие становится только набором слов.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свет, музыку и оформление, сцена теряет настроение, глубину и зрительную выразительность, поэтому важные моменты звучат слабее и менее убедительно.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существует как единое художественное целое: каждый элемент не заменяет другие, а дополняет их и помогает сильнее раскрыть смысл спектакля.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спектакль нельзя свести к одному компоненту
</a:t>
            </a:r>
            <a:endParaRPr lang="en-US" sz="20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синтетической природы театра
</a:t>
            </a:r>
            <a:endParaRPr lang="en-US" sz="258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виды искусства соединяются в спектакле и создают целостный художественный образ.
</a:t>
            </a:r>
            <a:endParaRPr lang="en-US" sz="9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объединяет искусство слова и сцены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показывает, как слово, актёрская игра, музыка, свет и оформление вместе создают живой художественный образ. Именно в этом соединении и проявляется синтетическая природа драматического искусства.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2026-05-22T19:52:11Z</dcterms:created>
  <dcterms:modified xsi:type="dcterms:W3CDTF">2026-05-22T19:52:11Z</dcterms:modified>
</cp:coreProperties>
</file>