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Однодольные: значение и основные темы урока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— обширный класс растений, важный для природы и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однодольных: исторические и биологические аспекты
</a:t>
            </a:r>
            <a:endParaRPr lang="en-US" sz="2517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появились около 100 млн лет назад и быстро распространились по разным климатическим зонам. Отличаются одной семядолей, оказывая влияние на экосистемы и сельское хозяйство.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типичного однодольного растения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и рост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однодольных мочковатая корневая система, что способствует быстрому впитыванию влаги из почвы. Это помогает растениям быстро развиваться в разных условиях.
</a:t>
            </a:r>
            <a:endParaRPr lang="en-US" sz="1001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жилкование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Листовые пластинки обычно узкие и длинные с параллельным или дуговым жилкованием. Такая форма листа уменьшает испарение и повышает эффективность фотосинтеза.
</a:t>
            </a:r>
            <a:endParaRPr lang="en-US" sz="1001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собраны в простые соцветия, имеют кратное трем число частей. Отсутствие камбия не позволяет однодольным формировать вторичный рост древесины, что отличает их от двудольных.
</a:t>
            </a:r>
            <a:endParaRPr lang="en-US" sz="935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8525" y="1225025"/>
            <a:ext cx="4225500" cy="136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1500
</a:t>
            </a:r>
            <a:endParaRPr lang="en-US" sz="9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2066350"/>
            <a:ext cx="33174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широко распространены по всему миру, особенно в тропиках и умеренных зонах, занимая разнообразные природные места обитания.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80240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Флора России, 2020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69425" y="2691751"/>
            <a:ext cx="35637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однодольных встречается в России, демонстрируя их экологическую адаптивность.
</a:t>
            </a:r>
            <a:endParaRPr lang="en-US" sz="21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331" y="1076030"/>
            <a:ext cx="2684054" cy="26237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292" y="1075714"/>
            <a:ext cx="2682274" cy="2711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5478" y="1067289"/>
            <a:ext cx="2682274" cy="271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4880" y="386871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и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злаков — обычно полые и прочные, называются соломинами. Листья узкие с влагалищем, плотно охватывающим стебель, что обеспечивает прочность и устойчивость растения.
</a:t>
            </a:r>
            <a:endParaRPr lang="en-US" sz="873" dirty="0"/>
          </a:p>
        </p:txBody>
      </p:sp>
      <p:sp>
        <p:nvSpPr>
          <p:cNvPr id="10" name="Text 1"/>
          <p:cNvSpPr txBox="1"/>
          <p:nvPr/>
        </p:nvSpPr>
        <p:spPr>
          <a:xfrm>
            <a:off x="3707943" y="3885564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цветков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мелкие, незаметные, собраны в колоски, без ярких лепестков, что связано с ветроопылением и снижением расхода ресурсов на привлечение насекомых.
</a:t>
            </a:r>
            <a:endParaRPr lang="en-US" sz="918" dirty="0"/>
          </a:p>
        </p:txBody>
      </p:sp>
      <p:sp>
        <p:nvSpPr>
          <p:cNvPr id="11" name="Text 2"/>
          <p:cNvSpPr txBox="1"/>
          <p:nvPr/>
        </p:nvSpPr>
        <p:spPr>
          <a:xfrm>
            <a:off x="6625129" y="3877139"/>
            <a:ext cx="2022955" cy="8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Плоды и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злаковых — зерновка с плотной оболочкой. Такие растения, как пшеница, рис и кукуруза, являются важнейшими пищевыми культурами для человечества.
</a:t>
            </a:r>
            <a:endParaRPr lang="en-US" sz="918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Злаковых: отличительные признаки
</a:t>
            </a:r>
            <a:endParaRPr lang="en-US" sz="2704" dirty="0"/>
          </a:p>
        </p:txBody>
      </p:sp>
      <p:sp>
        <p:nvSpPr>
          <p:cNvPr id="13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843288"/>
            <a:ext cx="3563700" cy="1456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строения злаковых и лилейных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морфологические и биологические различия между двумя важными семействами однодольных.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приспособлены к быстрым росту и ветроопылению, лилейные — к яркому цветению и накоплению питательных веществ.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 злаковых культур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обеспечивают до 70% калорийного потребления населения на Земле, являясь основой большинства рационов.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рис и кукуруза играют ключевую роль в производстве хлеба, каш и других продуктов питания по всему миру.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углеводов, злаки содержат растительные белки, необходимые для здоровья миллиардов людей всех континентов.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мирового производства основных злаков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и пшеница вместе составляют более половины мирового производства злаков, обеспечивая продовольственные и кормовые нужды.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кукурузы и пшеницы подчёркивает их важность для глобальной продовольственной безопасности.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2021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злаковых растений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3157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 и формирование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предотвращают эрозию почвы, образуют прочный покров, что способствует выживанию множества животных в прериях и степях.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760025"/>
            <a:ext cx="38031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природных циклов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накоплению органических веществ в почве, играя важную роль в круговороте углерода и поддержании биологического баланса.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цветка злаковых растений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злаков невзрачные, без лепестков, что оптимально для опыления ветром, снижая энергозатраты растения.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Соцветия представлены колосками, сложенными в различные типы соцветий — колос или метёлка, обеспечивая эффективное распространение пыльцы.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цветка состоят из двух чешуек, трех тычинок и одного пестика, что характерно для большинства злаковых видов.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Опыляются преимущественно при помощи ветра, что отличает их от лилейных с яркими насекомоопыляемыми цветками.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766" y="1596471"/>
            <a:ext cx="505800" cy="5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1334" y="3129007"/>
            <a:ext cx="442575" cy="50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8987" y="1652893"/>
            <a:ext cx="505800" cy="50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10253" y="3117266"/>
            <a:ext cx="379350" cy="505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представители семейства Лилейные
</a:t>
            </a:r>
            <a:endParaRPr lang="en-US" sz="2704" dirty="0"/>
          </a:p>
        </p:txBody>
      </p:sp>
      <p:sp>
        <p:nvSpPr>
          <p:cNvPr id="14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2328167" y="1354867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Лилии и тюльпаны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известны своими крупными, яркими цветками, которые активно используются в декоративном садоводстве и символике различных культур.
</a:t>
            </a:r>
            <a:endParaRPr lang="en-US" sz="981" dirty="0"/>
          </a:p>
        </p:txBody>
      </p:sp>
      <p:sp>
        <p:nvSpPr>
          <p:cNvPr id="16" name="Text 3"/>
          <p:cNvSpPr txBox="1"/>
          <p:nvPr/>
        </p:nvSpPr>
        <p:spPr>
          <a:xfrm>
            <a:off x="3038122" y="2887403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Гиацинты и нарциссы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декоративные растения с ароматными цветами, часто выращиваемые в садах и на балконах для украшения жилых пространств.
</a:t>
            </a:r>
            <a:endParaRPr lang="en-US" sz="981" dirty="0"/>
          </a:p>
        </p:txBody>
      </p:sp>
      <p:sp>
        <p:nvSpPr>
          <p:cNvPr id="17" name="Text 4"/>
          <p:cNvSpPr txBox="1"/>
          <p:nvPr/>
        </p:nvSpPr>
        <p:spPr>
          <a:xfrm>
            <a:off x="6587388" y="1411289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 чеснок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пищевые и лекарственные культуры, обладающие мощными фитонцидными свойствами и применяемые в народной медицине для укрепления иммунитета.
</a:t>
            </a:r>
            <a:endParaRPr lang="en-US" sz="975" dirty="0"/>
          </a:p>
        </p:txBody>
      </p:sp>
      <p:sp>
        <p:nvSpPr>
          <p:cNvPr id="18" name="Text 5"/>
          <p:cNvSpPr txBox="1"/>
          <p:nvPr/>
        </p:nvSpPr>
        <p:spPr>
          <a:xfrm>
            <a:off x="6955429" y="2875662"/>
            <a:ext cx="19992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Алоэ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Ценное лекарственное растение, широко используемое в косметике и медицине благодаря своим ранозаживляющим и бактерицидным качествам.
</a:t>
            </a:r>
            <a:endParaRPr lang="en-US" sz="9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401275"/>
            <a:ext cx="60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листьев и корневой системы у лилейных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лилейных обычно широкие и длинные, с дуговым или параллельным жилкованием, что обеспечивает эффективный фотосинтез и адаптацию к разным условиям освещения. Они часто имеют мясистую структуру для накопления влаги.
</a:t>
            </a:r>
            <a:endParaRPr lang="en-US" sz="1161" dirty="0"/>
          </a:p>
        </p:txBody>
      </p:sp>
      <p:sp>
        <p:nvSpPr>
          <p:cNvPr id="10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органы представлены луковицами или клубнями, служащими для запасания питательных веществ и воды. Такая адаптация помогает растениям переживать неблагоприятные периоды и быстро возобновлять рост.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лилейных в жизни человека
</a:t>
            </a:r>
            <a:endParaRPr lang="en-US" sz="2762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Лилейные востребованы как декоративные растения, украшая сады и праздничные мероприятия благодаря ярким и эффектным цветкам, например, у тюльпанов и лилий.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пищевым культурам относятся лук, чеснок и спаржа, которые играют важную роль в кулинарии и часто используются для обогащения рациона витаминами и минералами.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Лекарственные свойства лука и чеснока известны давно: их фитонциды обладают антимикробным действием, что используется в народной медицине для укрепления здоровья.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однодольного растения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от семени до зрелого растения с производством семян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лилейных в декоративном садоводстве России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Лилий и тюльпанов любят за яркие окраски, которые ежегодно украшают тысячи домов и общественных мест по всей стране.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устойчивый спрос на луковичные, что подтверждает их важность в национальной культуре и цветоводстве.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садоводов России, 2023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9300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однодольных к различным условиям среды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349400" y="123157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корневая система обеспечивает быстрое поглощение влаги из верхних слоев почвы, способствуя быстрому росту и развитию однодольных.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349400" y="211365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листья уменьшают испарение воды, что важно для выживания в условиях засухи и повышенного солнечного излучения.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349400" y="2995726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с помощью луковиц и клубней служит эффективным способом восстановления численности после неблагоприятных периодов.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349400" y="3877801"/>
            <a:ext cx="3726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обладают устойчивостью к засолению почвы и вытаптыванию, что расширяет их ареал и способствует экологической пластичности.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рекорды и особенности однодольных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Бамбук — рекордсмен по скорости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Побеги бамбука могут вырастать до одного метра всего за сутки, что делает его самым быстрорастущим злаковым растением на планете. Это позволяет использовать бамбук в строительстве и промышленности.
</a:t>
            </a:r>
            <a:endParaRPr lang="en-US" sz="882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Лилия Генри — гигант среди цветов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лилии Генри достигают в диаметре 25 см, выделяясь своей красотой и крупными размерами среди представителей лилейных, привлекая внимание садоводов и любителей флоры.
</a:t>
            </a:r>
            <a:endParaRPr lang="en-US" sz="882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выращивания риса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выращивается на всех континентах, кроме Антарктиды, требуя специальных заливных полей с постоянным водным покрытием для максимальной урожайности и защиты от вредителей.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838214"/>
            <a:ext cx="3408600" cy="11579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значимость ключевых однодольных растений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ежегодные объемы мирового производства основных однодольных культур, которые играют важную роль в экономике и продовольственной безопасности.
</a:t>
            </a:r>
            <a:endParaRPr lang="en-US" sz="1177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культуры обеспечивают ключевые потребности в пище и сырье, поддерживая стабильность продовольственной системы и экономики многих стран.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агрообзор, 2022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сохранности и охраны однодольных растений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земледелие и расширение городов приводят к разрушению естественных местообитаний, что угрожает существованию многих редких видов однодольных.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дикорастущих однодольных важно для поддержания биоразнообразия и устойчивости экосистем, а также для обеспечения продовольственной безопасности.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 и меры охраны направлены на защиту уязвимых видов и сохранение биологических ресурсов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однодольных в природе и человеке
</a:t>
            </a:r>
            <a:pPr algn="ctr" indent="0" marL="0">
              <a:lnSpc>
                <a:spcPct val="90000"/>
              </a:lnSpc>
              <a:buNone/>
            </a:pPr>
            <a:r>
              <a:rPr lang="en-US" sz="36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— основа экосистем и сельского хозяйства. Их изучение помогает сохранить природу, развивать науку и формировать экологическую ответственность у молодого поколения.
</a:t>
            </a:r>
            <a:endParaRPr lang="en-US" sz="367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2026-05-08T17:14:52Z</dcterms:created>
  <dcterms:modified xsi:type="dcterms:W3CDTF">2026-05-08T17:14:52Z</dcterms:modified>
</cp:coreProperties>
</file>