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Экономико-географическая история России: пространство, ресурсы, хозяйство
</a:t>
            </a:r>
            <a:endParaRPr lang="en-US" sz="235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пространство, ресурсы и власть формировали хозяйственный облик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Экономико-географическая история объясняет, почему одни территории становились центрами торговли и промышленности, а другие долго оставались периферией. Для России особенно важны расстояния, климат, ресурсы, реки, моря и роль государства в освоении пространства.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пространстве хозяйства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Русь: реки как главные экономические оси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IX–XIII веках Днепр, Волхов и Волга были не просто путями сообщения, а каркасом расселения. Именно вдоль них возникали города, обеспечивавшие обмен товарами и защиту от изоляции.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коридоры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«из варяг в греки» соединял Балтику и Византию, включал переволоки и речные переходы. Он делал Русь посредником между североевропейским и черноморским торговыми пространствами.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маршрут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Новгород, Смоленск и другие центры развивались как места сосредоточения пошлин, ремёсел и торговли. Их значение определялось не только политикой, но и выгодным положением на водных путях.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узлы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центры шёл вывоз мехов, воска, соли, мёда и изделий ремесла. Экономическая роль городов росла там, где совпадали транспортное положение, спрос и удобство связи с внешними рынками.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специализация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хозяйственного центра на северо-восток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разорение ослабило южные центры и ускорило перенос политической и хозяйственной активности в более защищённые северо-восточные земли. Там легче было сохранить население, хозяйство и управление.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нашествия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Владимиро-Суздальская земля и затем Москва опирались на лесные ресурсы, которые давали древесину, пушнину и строительный материал. Лес также служил естественной защитой от степных набегов.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лесной зоны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Москва стала ядром объединения русских земель. Её рост был связан с выгодным положением, контролем путей и способностью собирать ресурсы с обширной территории.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силы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экономических центров по историческим эпохам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Историко-географическая интерпретация по материалам школьных курсов истории и географии
</a:t>
            </a:r>
            <a:endParaRPr lang="en-US" sz="81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 абсолютные размеры экономики, а историческое смещение её опорных узлов.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хозяйственного влияния последовательно перемещались от речной торговли к столичным и индустриальным районам, затем к восточным ресурсным зонам.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государство: централизация и рост внутреннего рынка
</a:t>
            </a:r>
            <a:endParaRPr lang="en-US" sz="2455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земель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объединила ключевые русские земли и сосредоточила управление налогами, дорогами и пошлинами. Это усилило финансовую базу государства и сделало хозяйственные связи более устойчивыми.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Посады, ярмарки и ремесленные слободы расширяли внутренний рынок. В городах накапливались товары, навыки и капитал, а обмен между регионами становился регулярнее и предсказуемее.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Волги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связывала центральные районы с Поволжьем, Каспием и восточными направлениями. Речной путь снижал издержки перевозок и поддерживал торговлю хлебом, солью, рыбой и сырьём.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Архангельский выход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основания Санкт-Петербурга важнейшим окном во внешнюю торговлю оставался Архангельск. Через него Россия поддерживала связь с Европой, хотя навигация и климат ограничивали его возможности.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18698"/>
            <a:ext cx="4514400" cy="18389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районы допетровской России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природная среда определяла занятия населения и транспортную роль районов.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районов зависела от климата, почв, речной сети и доступа к внешним рынкам; транспорт усиливал различия.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Историко-географические обзоры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Петровская модернизация и выход к Балтике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стал символом поворота к морю и главным «окном в Европу». Его положение на Балтике усилило внешние связи и придало развитию страны более западную направленность.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Уральская база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превратился в основную рудную опору империи. Местные предприятия обеспечивали металл для кораблей, оружия и армии, связывая добычу сырья с потребностями государства.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I ускорили строительство флота, мануфактур и военных предприятий. Государство целенаправленно формировало спрос на металл, вооружение и материалы для крупных строек.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 — производство — Балтика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снабжения, выстроенную при Петре I на основе государственных заказов и промышленного принуждения.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 индустриальное ядро Российской империи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руд, леса для древесного угля и водной энергии сделало Урал особенно удобным для металлургии. Эти ресурсы позволили быстро создавать крупные заводские комплексы.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преимущества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Крепостной и посессионный труд связывал рабочую силу с предприятиями и снижал мобильность населения. Это помогало удерживать производство, но замедляло обновление технологий и кадров.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организация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Уральская промышленность соединяла европейскую часть страны с Сибирью, работая как хозяйственный мост. Через неё шли металл, изделия и управленческие связи в восточные районы.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пространств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XVIII–XIX векам Урал стал главным металлургическим районом России и обеспечивал значительную долю промышленного выпуска. Его значение выходило далеко за рамки одного региона.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империи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в XIX веке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индекс по историческим обзорам промышленного развития России XIX — начала XX века.
</a:t>
            </a:r>
            <a:endParaRPr lang="en-US" sz="73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промышленность росла быстрее благодаря рынку труда, капиталам и железным дорогам, которые связали сырьевые районы с центрами сбыта.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перелом пришёлся на вторую половину века: транспорт и реформы ускорили индустриализацию и усилили экономическую интеграцию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XIX века и объединение хозяйственного пространства
</a:t>
            </a:r>
            <a:endParaRPr lang="en-US" sz="2298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 — отмена крепостного права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крестьян создало более подвижный рынок труда и усилило внутренние миграции, что постепенно расширяло экономические связи между районами.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1860–1890-е — железнодорожная сеть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Магистрали связали Москву, Санкт-Петербург, Урал, Донбасс и Поволжье, сделав перевозки быстрее и дешевле и укрепив общероссийский рынок.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1891 — начало Транссиба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магистрали открыло восточные территории для массового переселения, вывоза сырья и снабжения городов промышленными товарами.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 — интеграция пространства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рынки и транспортные узлы начали работать как единая система, в которой сырьевые, промышленные и потребительские районы взаимно дополняли друг друга.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Столыпинское переселение и аграрное освоение востока
</a:t>
            </a:r>
            <a:endParaRPr lang="en-US" sz="2592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на восток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поощряло переезд крестьян в Сибирь и Казахстан, стремясь уменьшить земельную тесноту в центре и привлечь население к освоению обширных восточных территорий.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сеть поселений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Переселенческие маршруты, железные дороги и пункты снабжения ускоряли возникновение новых деревень и сёл, формируя более устойчивое хозяйственное освоение азиатской части страны.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Зерновая специализация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Алтае, в Южной Сибири и степных районах расширялись посевы хлебов, а новые хозяйства включались в товарное производство и межрегиональный обмен зерном.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 азиатская Россия: основные различия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карты и статистические обзоры.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природные и транспортные условия по-разному формировали хозяйственное развитие двух частей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исторически лидировала благодаря плотному населению и инфраструктуре, а азиатская — благодаря ресурсам, которые раскрывались позже и требовали крупных вложений.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СССР и смещение производства на восток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истории СССР: пятилетки, военная эвакуация предприятий и освоение восточных районов.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СССР: рост городского населения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демографическая статистика СССР; переписи 1959, 1970 и 1989 годов.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сопровождался концентрацией заводов, вузов, управленческих функций и социальной инфраструктуры в крупнейших центрах страны.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устойчивый переход к городскому образу жизни: индустриализация и послевоенное восстановление резко усилили урбанизацию.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география ресурсов: нефть, газ и энергетика
</a:t>
            </a:r>
            <a:endParaRPr lang="en-US" sz="245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 освоение крупных нефтегазовых районов в Западной Сибири резко усилило значение Тюменской области, Ямала и прилегающих территорий в общесоюзном хозяйстве.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Самотлор, Кузбасс и северные районы стали базой добычи топлива, а трубопроводы и энергетическая инфраструктура связали месторождения с промышленными центрами страны.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
</a:t>
            </a:r>
            <a:endParaRPr lang="en-US" sz="955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ГЭС на Волге и Ангаре дали электроэнергию металлургии, машиностроению и новым городам, сделав энергию важнейшим фактором территориального развития.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сырьевые и энергетические районы получили более высокий статус, поскольку именно они обеспечивали рост промышленности, транспорта и городов.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хозяйственный баланс
</a:t>
            </a:r>
            <a:endParaRPr lang="en-US" sz="11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Постсоветская перестройка хозяйственного пространства
</a:t>
            </a:r>
            <a:endParaRPr lang="en-US" sz="2506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различия между регионами заметно усилились: одни территории выиграли за счёт сырья и логистики, другие столкнулись с сокращением производства и оттоком населения.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неравенства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Санкт-Петербург сосредоточили финансы, управление, образование и крупнейшие деловые сервисы, поэтому их влияние на экономическое пространство страны стало особенно велико.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центры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магистрали, морские порты и экспортно-сырьевые районы определяют движение инвестиций и грузов, формируя опорный каркас современной экономики.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 коридоры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экономические полюса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открытым региональным обзорам и статистическим характеристикам субъектов РФ, начало 2020-х годов.
</a:t>
            </a:r>
            <a:endParaRPr lang="en-US" sz="591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усиливаются за счёт своих функций: столицы управляют, промышленные области производят, сырьевые территории обеспечивают экспорт и энергетику.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остаётся многополярной, но ключевые потоки капитала и управления по-прежнему сосредоточены в нескольких ведущих центрах.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Экономико-географическая история России показывает, что развитие страны всегда зависело от природы, транспорта, населения и роли государства. Менялись центры, но задача остаётся прежней: соединить огромную территорию в устойчивое и конкурентное хозяйство.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пространство, которое менялось вместе с хозяйством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2026-06-03T04:32:01Z</dcterms:created>
  <dcterms:modified xsi:type="dcterms:W3CDTF">2026-06-03T04:32:01Z</dcterms:modified>
</cp:coreProperties>
</file>