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7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Appearance: слова и выражения для описания внешности на 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3027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и модели для описания внешности
</a:t>
            </a:r>
            <a:endParaRPr lang="en-US" sz="302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описание внешности на английском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говорить о себе, друзьях и героях книг, понимать задания и короткие тексты. В 5 классе она закрепляет to be, have got / has got и простые прилагательные.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по теме appearance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635000" y="1163825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телосложение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первого впечатления часто используют слова tall, short, slim, fat, strong, young и old. Они помогают быстро сказать, как человек выглядит в целом, без длинного описания.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5000" y="2421250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внешности часто говорят через hair: long hair, short hair, curly hair, straight hair, dark hair, fair hair. Эти сочетания легко запомнить и сразу применять в коротких предложениях.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35000" y="3678675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и глаза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лица нужны слова eyes, nose, mouth, lips, face, freckles. Особенно полезны сочетания big eyes, blue eyes, small nose, потому что они часто встречаются в учебных заданиях.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74000" y="1163825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и впечатление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kind, friendly, funny, beautiful, handsome, pretty, ugly помогают передать общее впечатление о человеке. Важно использовать их аккуратно и выбирать нейтральные, уважительные варианты.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974000" y="2421250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5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Школьникам особенно важны короткие и частотные слова, которые можно быстро вставить в предложение. Чем проще лексика, тем легче строить устный ответ и понимать текст.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группы слов полезнее всего для короткого описания героя или человека.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содержанию темы appearance, составлена для школьного обзора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по внешности встречаются чаще всего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описании называют волосы и рост: это самые заметные признаки, которые легко перечислить в 1–2 фразах.
</a:t>
            </a:r>
            <a:endParaRPr lang="en-US" sz="129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лица и тела в описании человека
</a:t>
            </a:r>
            <a:endParaRPr lang="en-US" sz="3363" dirty="0"/>
          </a:p>
        </p:txBody>
      </p:sp>
      <p:sp>
        <p:nvSpPr>
          <p:cNvPr id="12" name="Text 2"/>
          <p:cNvSpPr txBox="1"/>
          <p:nvPr/>
        </p:nvSpPr>
        <p:spPr>
          <a:xfrm>
            <a:off x="4895750" y="158292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
</a:t>
            </a:r>
            <a:pPr algn="l" indent="0" marL="0">
              <a:lnSpc>
                <a:spcPct val="100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описанию внешности относятся слова face, eyes, ears, nose, mouth и lips. Они помогают назвать основные части лица и составить простые сочетания вроде big eyes или small nose.
</a:t>
            </a:r>
            <a:endParaRPr lang="en-US" sz="1020" dirty="0"/>
          </a:p>
        </p:txBody>
      </p:sp>
      <p:sp>
        <p:nvSpPr>
          <p:cNvPr id="13" name="Text 3"/>
          <p:cNvSpPr txBox="1"/>
          <p:nvPr/>
        </p:nvSpPr>
        <p:spPr>
          <a:xfrm>
            <a:off x="4895750" y="2685850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часть тела
</a:t>
            </a:r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человека часто нужны head, hair, neck, shoulders, arms и hands. Эти слова особенно полезны, когда ученик рассматривает картинку и называет то, что видит.
</a:t>
            </a:r>
            <a:endParaRPr lang="en-US" sz="1058" dirty="0"/>
          </a:p>
        </p:txBody>
      </p:sp>
      <p:sp>
        <p:nvSpPr>
          <p:cNvPr id="14" name="Text 4"/>
          <p:cNvSpPr txBox="1"/>
          <p:nvPr/>
        </p:nvSpPr>
        <p:spPr>
          <a:xfrm>
            <a:off x="4895750" y="378877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часть тела
</a:t>
            </a:r>
            <a:pPr algn="l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заданиях встречаются legs и feet. С ними удобно строить короткие фразы, например long legs или small feet, если нужно описать внешний вид персонажа точнее.
</a:t>
            </a:r>
            <a:endParaRPr lang="en-US" sz="1030" dirty="0"/>
          </a:p>
        </p:txBody>
      </p:sp>
      <p:sp>
        <p:nvSpPr>
          <p:cNvPr id="15" name="Text 5"/>
          <p:cNvSpPr txBox="1"/>
          <p:nvPr/>
        </p:nvSpPr>
        <p:spPr>
          <a:xfrm>
            <a:off x="7105650" y="158292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со 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частей тела обычно соединяются с прилагательными перед существительным: big eyes, long legs, short hair, small nose. Такая модель помогает быстро строить правильные предложения.
</a:t>
            </a:r>
            <a:endParaRPr lang="en-US" sz="987" dirty="0"/>
          </a:p>
        </p:txBody>
      </p:sp>
      <p:sp>
        <p:nvSpPr>
          <p:cNvPr id="16" name="Text 6"/>
          <p:cNvSpPr txBox="1"/>
          <p:nvPr/>
        </p:nvSpPr>
        <p:spPr>
          <a:xfrm>
            <a:off x="7105650" y="2685850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по картинке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видно на изображении, его легче сопоставить с частью тела и выучить без перевода. Это особенно полезно в 5 классе, где важны наглядность и повторение.
</a:t>
            </a:r>
            <a:endParaRPr lang="en-US" sz="98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для описания внешности
</a:t>
            </a:r>
            <a:endParaRPr lang="en-US" sz="3108" dirty="0"/>
          </a:p>
        </p:txBody>
      </p:sp>
      <p:sp>
        <p:nvSpPr>
          <p:cNvPr id="11" name="Text 2"/>
          <p:cNvSpPr txBox="1"/>
          <p:nvPr/>
        </p:nvSpPr>
        <p:spPr>
          <a:xfrm>
            <a:off x="544425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пары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Новую лексику удобно учить парами: tall — short, big — small, long — short, young — old. Так легче запоминать значение слов и быстрее выбирать нужное при описании человека.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18668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Телосложение и рост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slim, fat, strong, tall и short описывают общий вид человека. В школьных ответах их используют очень часто, потому что они помогают дать первое и самое понятное впечатление.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898044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волос особенно важны curly — straight и dark — fair. Эти прилагательные помогают точно сказать, какие волосы у человека, не повторяя одно и то же слово несколько раз.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77330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лица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big и small часто сочетаются с частями лица: big eyes, small nose, small mouth. Такая модель проста и хорошо подходит для коротких устных ответов.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251625" y="2099402"/>
            <a:ext cx="1333701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внешность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friendly, nice, serious, funny описывают не только внешний вид, но и общее впечатление о человеке. Важно понимать, что они не всегда обозначают физическую деталь.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09084"/>
            <a:ext cx="4133400" cy="1647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got / has got в описании внешности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помогает говорить о постоянных признаках человека, которые легко заметить и описать в короткой фразе.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have got / has got особенно удобна для описания постоянных признаков: глаз, волос, очков и других заметных деталей.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appearance для уровня 5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описания человека на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для короткого устного ответа: от общего впечатления к деталям и выводу.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внешности с помощью простых предложений
</a:t>
            </a:r>
            <a:endParaRPr lang="en-US" sz="2786" dirty="0"/>
          </a:p>
        </p:txBody>
      </p:sp>
      <p:sp>
        <p:nvSpPr>
          <p:cNvPr id="9" name="Text 2"/>
          <p:cNvSpPr txBox="1"/>
          <p:nvPr/>
        </p:nvSpPr>
        <p:spPr>
          <a:xfrm>
            <a:off x="695175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to be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можно сказать об общем виде: He is tall. She is short. Такие предложения короткие и понятные, поэтому они хорошо подходят для первого шага в описании человека.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42729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have got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назвать постоянные признаки, используют have got и has got: She has got long hair. He has got blue eyes. Эта модель помогает описывать внешность точно и без сложных оборотов.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590208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в момент речи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сказать, что человек сейчас надел, подходит Present Continuous: She is wearing a red dress. They are in school uniform. Так описание становится более живым и конкретным.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7815" y="2099401"/>
            <a:ext cx="1862658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предложении важно помнить схему: подлежащее — сказуемое — описание. Если не менять порядок слов, фраза звучит естественно и грамматически правильно.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как часть внешнего образа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одежда помогает узнать героя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двух персонажей может быть похожий рост или цвет волос, но одежда сразу делает их разными. Красная футболка, синие джинсы и школьная форма помогают быстрее узнать героя на картинке и в тексте.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 стиль в одном описании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образ становится точнее, если назвать не только предмет одежды, но и его цвет: black shoes, white shirt, pink dress. Такие детали особенно полезны в заданиях на сравнение персонажей.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относится к одежде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описаниях часто встречаются clothes, uniform, shoes и accessories. Эти слова расширяют ответ и помогают говорить не только о лице и волосах, но и о том, как человек выглядит в целом.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коротком описании чаще всего называют сразу несколько заметных признаков, чтобы образ был понятным и узнаваемым.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компоновка по учебной лексике темы appearance для 5 класса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внешности легче всего запомнить
</a:t>
            </a:r>
            <a:endParaRPr lang="en-US" sz="280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волосы, глаза и одежда: именно они быстрее всего формируют первое впечатление о человеке.
</a:t>
            </a:r>
            <a:endParaRPr lang="en-US" sz="129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44" y="1533950"/>
            <a:ext cx="234413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1056" y="3261000"/>
            <a:ext cx="16743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569" y="1533950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500" y="3267630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 описания внешности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 это?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можно с общего вопроса о человеке: What does he look like? или What does she look like? Он помогает перейти к описанию внешности без лишних деталей.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фигура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часто уточняют через Is he tall or short? или Is she slim? Такие вопросы помогают сравнивать людей и подбирать точные прилагательные.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 и глаза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уточнить признаки, задают короткие вопросы: Has he got short hair? Has she got blue eyes? Так удобно собирать конкретную информацию для ответа.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образ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важно, во что человек одет, используют вопрос Is she wearing a uniform? Он нужен, когда одежда помогает узнать героя или отличить его от других.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описывать внешность вежливо и точно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35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лучше выбирать спокойные прилагательные: tall, short, slim, young, old. Они передают внешний вид без лишней оценки и звучат естественно в школьном ответе.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грубых оценок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стоит использовать резкие или обидные слова, если можно сказать точнее и мягче. Вежливое описание показывает уважение к человеку и делает речь более грамотной.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974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важнее эмоций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назвать признак, лучше опираться на видимые детали: hair, eyes, clothes, height. Такое описание помогает не путать внешность с характером и не делать поспешных выводов.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974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заданиях важно говорить корректно, потому что внешность у людей очень разная. Спокойные формулировки делают ответ аккуратным и подходят для любого собеседника.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1852532"/>
            <a:ext cx="3856200" cy="18430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противоположных прилагательных удобно учить вместе: так легче запоминать новые слова и строить простые сравнения в предложениях.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Противоположности помогают быстро узнавать значение слова и использовать его в коротком описании человека без перевода на каждый случай.
</a:t>
            </a:r>
            <a:endParaRPr lang="en-US" sz="1187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прилагательных по теме appearance для 5 класса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сравнивать внешность
</a:t>
            </a:r>
            <a:endParaRPr lang="en-US" sz="3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88000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have got и has got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he, she, it нужно говорить has got, а с I, you, we, they — have got. Это одна из самых частых ошибок в описании внешности.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68755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артикль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перед многими описаниями нужен артикль: a tall boy, a small nose. Без него фраза звучит неполно и часто выглядит как перевод с русского.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3545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Ставят слова не в том порядке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прилагательное обычно стоит перед существительным: short hair, blue eyes. Если поменять порядок, предложение станет неправильным или будет звучать неестественно.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9942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-s в третьем лице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форме he has got и she has got важно не забывать окончание -s. Оно показывает согласование и помогает строить правильные предложения.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 при описании внешности
</a:t>
            </a:r>
            <a:endParaRPr lang="en-US" sz="27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героя книги или мультфильма
</a:t>
            </a:r>
            <a:endParaRPr lang="en-US" sz="3171" dirty="0"/>
          </a:p>
        </p:txBody>
      </p:sp>
      <p:sp>
        <p:nvSpPr>
          <p:cNvPr id="11" name="Text 2"/>
          <p:cNvSpPr txBox="1"/>
          <p:nvPr/>
        </p:nvSpPr>
        <p:spPr>
          <a:xfrm>
            <a:off x="48957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образ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Персонажа удобно описывать через заметные признаки: tall, thin, with glasses, with short hair. Такие слова сразу создают ясную картинку и подходят для школьного ответа.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957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рядом с внешностью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к описанию добавляют характер: brave, funny, kind. Это помогает показать не только внешний вид героя, но и первое впечатление, которое он производит.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71182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изображения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или кадр из мультфильма помогает связать английские слова с образом. Так лексика запоминается быстрее, а ученик легче строит связный ответ.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71182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персонажа можно назвать одежду: T-shirt, jeans, dress, uniform. Иногда именно эти детали помогают отличить героя от других и сделать описание более точным.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4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короткое описание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собрать 3–5 простых предложений для устного ответа на тему appearance.
</a:t>
            </a:r>
            <a:endParaRPr lang="en-US" sz="3104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ответ становится точнее, если добавить несколько деталей: очки, веснушки, бороду, кепку или предмет в руке.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компоновка по теме appearance для 5 класса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создать полное описание внешности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признаками остаются волосы и глаза, но полное описание складывается из нескольких небольших, но важных деталей.
</a:t>
            </a:r>
            <a:endParaRPr lang="en-US" sz="116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19" y="1419463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5775" y="1419463"/>
            <a:ext cx="13395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2231" y="1419450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0975" y="3195018"/>
            <a:ext cx="318300" cy="2546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08800" y="3188388"/>
            <a:ext cx="267900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по теме appearance для 5 класса
</a:t>
            </a:r>
            <a:endParaRPr lang="en-US" sz="2832" dirty="0"/>
          </a:p>
        </p:txBody>
      </p:sp>
      <p:sp>
        <p:nvSpPr>
          <p:cNvPr id="15" name="Text 2"/>
          <p:cNvSpPr txBox="1"/>
          <p:nvPr/>
        </p:nvSpPr>
        <p:spPr>
          <a:xfrm>
            <a:off x="902050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тема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901950" y="1833925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appearance, face, hair и eyes помогают говорить о внешности в целом. Они встречаются в заданиях на чтение, описание персонажей и устные ответы.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3834675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фигура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34575" y="1833925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tall, short, slim нужна для краткого описания человека. Эти слова часто стоят в начале ответа, потому что они сразу создают общее впечатление.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6744850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лица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6744750" y="1833925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nose, mouth, glasses, curly и straight помогают уточнять внешность. С ними легко строить короткие сочетания вроде blue eyes, long hair и small nose.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902050" y="3079775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901950" y="3602850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uniform, clothes, red T-shirt и black shoes полезны, когда нужно описать, как человек выглядит в конкретный момент или чем отличается от других.
</a:t>
            </a:r>
            <a:endParaRPr lang="en-US" sz="1000" dirty="0"/>
          </a:p>
        </p:txBody>
      </p:sp>
      <p:sp>
        <p:nvSpPr>
          <p:cNvPr id="23" name="Text 10"/>
          <p:cNvSpPr txBox="1"/>
          <p:nvPr/>
        </p:nvSpPr>
        <p:spPr>
          <a:xfrm>
            <a:off x="3834675" y="3079775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впечатление
</a:t>
            </a:r>
            <a:endParaRPr lang="en-US" sz="1200" dirty="0"/>
          </a:p>
        </p:txBody>
      </p:sp>
      <p:sp>
        <p:nvSpPr>
          <p:cNvPr id="24" name="Text 11"/>
          <p:cNvSpPr txBox="1"/>
          <p:nvPr/>
        </p:nvSpPr>
        <p:spPr>
          <a:xfrm>
            <a:off x="3834575" y="3602850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friendly и kind помогают завершить описание мягко и по-английски естественно. Они показывают, как человек выглядит в целом и какое впечатление производит.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внешность по-английски без 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описывать внешность на английском, достаточно знать базовые слова, правильно использовать have got / has got и помнить порядок фраз. Тогда описание получится понятным, точным и вежливым.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2026-05-30T12:01:45Z</dcterms:created>
  <dcterms:modified xsi:type="dcterms:W3CDTF">2026-05-30T12:01:45Z</dcterms:modified>
</cp:coreProperties>
</file>