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formation в английском языке: прилагательные от существительных
</a:t>
            </a:r>
            <a:endParaRPr lang="en-US" sz="183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существительные превращаются в прилагательные и делают речь точнее?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7-класснику знать словообразование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быстрее понимать новые слова, расширять словарь и строить точные описания в чтении, письме и устной речи.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adjective from a noun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через 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Adjective from a noun — это слово, которое образовано от существительного и называет признак предмета, материала, места, состояния или принадлежности.
</a:t>
            </a:r>
            <a:endParaRPr lang="en-US" sz="1073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отвечает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помогают уточнить значение: какой? из чего? к чему относится? Поэтому они делают описание короче, точнее и понятнее.
</a:t>
            </a:r>
            <a:endParaRPr lang="en-US" sz="1073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 — 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существительное может давать несколько прилагательных с разным смыслом. Например, nation образует national, а danger — dangerous, и эти слова не заменяют друг друга.
</a:t>
            </a:r>
            <a:endParaRPr lang="en-US" sz="920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видеть пару слов: beauty — beautiful, friend — friendly, sun — sunny, wool — woollen. Так легче заметить связь между основой и новым значением.
</a:t>
            </a:r>
            <a:endParaRPr lang="en-US" sz="10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и суффикс в английском словообразовании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910825" y="192942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случаев в слове остаётся узнаваемая основа, а суффикс добавляет новый смысл. Именно поэтому связь между существительным и прилагательным легко увидеть.
</a:t>
            </a:r>
            <a:endParaRPr lang="en-US" sz="689" dirty="0"/>
          </a:p>
        </p:txBody>
      </p:sp>
      <p:sp>
        <p:nvSpPr>
          <p:cNvPr id="13" name="Text 3"/>
          <p:cNvSpPr txBox="1"/>
          <p:nvPr/>
        </p:nvSpPr>
        <p:spPr>
          <a:xfrm>
            <a:off x="5910825" y="2432501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суффиксы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образования прилагательных часто используются -ful, -less, -ous, -y, -al, -ic и -ish. Они помогают выражать качество, отношение или небольшой оттенок признака.
</a:t>
            </a:r>
            <a:endParaRPr lang="en-US" sz="707" dirty="0"/>
          </a:p>
        </p:txBody>
      </p:sp>
      <p:sp>
        <p:nvSpPr>
          <p:cNvPr id="14" name="Text 4"/>
          <p:cNvSpPr txBox="1"/>
          <p:nvPr/>
        </p:nvSpPr>
        <p:spPr>
          <a:xfrm>
            <a:off x="5910825" y="2935579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суффикса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подсказывает значение слова: -ful часто означает «полный чего-то», -less — «без чего-то», -al — «относящийся к», а -ish — «слегка похожий на».
</a:t>
            </a:r>
            <a:endParaRPr lang="en-US" sz="707" dirty="0"/>
          </a:p>
        </p:txBody>
      </p:sp>
      <p:sp>
        <p:nvSpPr>
          <p:cNvPr id="15" name="Text 5"/>
          <p:cNvSpPr txBox="1"/>
          <p:nvPr/>
        </p:nvSpPr>
        <p:spPr>
          <a:xfrm>
            <a:off x="5910825" y="343865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пары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1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care — careful, hope — hopeless, fame — famous, fog — foggy. В каждом примере существительное превращается в прилагательное без потери связи с исходным смыслом.
</a:t>
            </a:r>
            <a:endParaRPr lang="en-US" sz="676" dirty="0"/>
          </a:p>
        </p:txBody>
      </p:sp>
      <p:sp>
        <p:nvSpPr>
          <p:cNvPr id="16" name="Text 6"/>
          <p:cNvSpPr txBox="1"/>
          <p:nvPr/>
        </p:nvSpPr>
        <p:spPr>
          <a:xfrm>
            <a:off x="5910825" y="394173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приём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выделять корень и суффикс разными цветами. Тогда ученики быстрее видят, что прилагательное образуется не случайно, а по определённой модели.
</a:t>
            </a:r>
            <a:endParaRPr lang="en-US" sz="7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прилагательное от существительного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модель показывает переход от значения слова к новой форме.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суффикс помогает понять смысл нового прилагательного без словаря.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суффиксы прилагательных и их значения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суффиксу часто можно догадаться о значении слова и быстрее понять его в тексте.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подборка частотных моделей словообразования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со значением признака или качества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как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прилагательные, образованные от существительных, обозначают качество, связанное с основой слова: danger — dangerous, care — careful, harm — harmful.
</a:t>
            </a:r>
            <a:endParaRPr lang="en-US" sz="958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описывают людей, поступки и ситуации. Они делают высказывание точнее, чем простое перечисление фактов, и помогают выразить оценку.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 противоположным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особенно важно различать близкие слова. Careful значит «аккуратный, осторожный», а careless — «невнимательный, неосторожный».
</a:t>
            </a:r>
            <a:endParaRPr lang="en-US" sz="1042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2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прилагательные не отдельно, а в коротких предложениях. Тогда значение лучше запоминается и легче используется в устной и письменной речи.
</a:t>
            </a:r>
            <a:endParaRPr lang="en-US" sz="9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опирается на примеры из темы и помогает увидеть, какие модели проще всего встречаются в школьной лексике.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модели образования прилагательных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-ful, -less и -y: они дают понятные слова, которые часто нужны в повседневных описаниях.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из материалов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Прилагательные, связанные с местом, страной и культурой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государством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могут показывать отношение к стране или народу: nation — national, Europe — European. Такие слова часто встречаются в разговорах о флагах, традициях и событиях.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формы описывают связь с городом и общественной жизнью: city — civic, culture — cultural. Они особенно полезны в темах о школе, городе и жизни сообщества.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history — historical помогают связать прилагательное с предметами и событиями прошлого. Они часто появляются в заданиях по History и Cultural studies.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музеи, школы и городские здания помогают быстрее понять значение таких слов. Изображение связывает слово с реальным объектом и облегчает запоминание.
</a:t>
            </a:r>
            <a:endParaRPr lang="en-US" sz="8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от существительных в повседневной школьной речи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и заданиях часто встречаются формы, которые делают описание точнее: scientific facts, school-based activities, homework-related tasks. Они помогают говорить о предмете конкретно и по-английски естественно.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дня, погоды и природы особенно полезны простые прилагательные: sunny day, windy weather, rainy morning. Такие слова часто появляются в диалогах и коротких письменных работах.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одноклассников и учителей часто нужны friendly, careful, useful, dangerous. Эти слова помогают точнее передать характер, поведение и отношение к ситуации.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таких прилагательных знает ученик, тем легче строить разнообразные предложения. Вместо повторов можно точнее описывать уроки, события и впечатления.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при образовании прилагательных важно замечать не только суффикс, но и изменения внутри основы слова.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случаи: изменения основы и написания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преобразования связаны с добавлением -al и удвоением согласной; значит, форму нужно проверять целиком, а не по одному суффиксу.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темы; условная визуализация по шести словам, 2026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Омоформы и близкие по виду слова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Historic и historical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выглядят похоже, но не совпадают по смыслу: historic обозначает важный для истории, а historical — относящийся к истории как к науке или периоду.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Economic и economical
</a:t>
            </a:r>
            <a:pPr algn="l" indent="0" marL="0">
              <a:lnSpc>
                <a:spcPct val="115000"/>
              </a:lnSpc>
              <a:buNone/>
            </a:pPr>
            <a:r>
              <a:rPr lang="en-US" sz="2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economic и economical особенно полезна для школьной лексики: первое связано с экономикой, второе описывает бережливость, экономный расход ресурсов или денег.
</a:t>
            </a:r>
            <a:endParaRPr lang="en-US" sz="76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Childish и childlike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прилагательных связаны со словом child, но childish чаще имеет отрицательный оттенок — незрелый, по-детски капризный, а childlike звучит мягче и значит по-детски милый.
</a:t>
            </a:r>
            <a:endParaRPr lang="en-US" sz="759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2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похоже на другое, всегда проверяйте контекст предложения. Один и тот же корень может давать разные прилагательные, а неверный выбор меняет смысл высказывания.
</a:t>
            </a:r>
            <a:endParaRPr lang="en-US" sz="7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исходное слово, прилагательное и основной оттенок значения на коротких примерах.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близких моделей образования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способ словообразования может давать разные смыслы: опасность, отсутствие, осторожность. Значение нужно узнавать вместе с формой.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word formation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часть речи и форму слова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08975" y="2002700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обозначает человека, вещь, явление или идею: sun, book, danger. Оно отвечает на вопрос «что?» или «кто?» и не описывает признак.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9643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описывает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добавляет характеристику: sunny day, useful book, dangerous road. В предложении оно помогает точнее представить предмет, состояние или ситуацию.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88388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to be прилагательное сохраняет значение признака: The day is sunny. Если слово можно поставить перед существительным или после to be, это хороший сигнал.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разобрать adjective from a noun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 основе учебных примеров и типичных моделей словообразования.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при суффиксах: на что обращают внимание в 7 классе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может меняться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добавлении суффикса написание основы иногда меняется: beauty → beautiful, nation → national, fame → famous. Поэтому важно видеть слово целиком, а не только окончание.
</a:t>
            </a:r>
            <a:endParaRPr lang="en-US" sz="102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и добавление букв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появляется удвоенная согласная или дополнительная буква: sun → sunny, fog → foggy. Такие изменения помогают правильно читать и писать новые прилагательные.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Цветовое выделение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корень и суффикс выделять разными цветами, легче заметить, что именно изменилось. Это особенно полезно при подготовке к словарным диктантам и письменным заданиям.
</a:t>
            </a:r>
            <a:endParaRPr lang="en-US" sz="10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там, где нужно запомнить не только правило, но и конкретный вариант написания каждого слова.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при образовании прилагательных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 орфографией и выбором близких по виду слов; значит, полезно учить прилагательные парами и в контексте.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ошибок из темы word formation; условная оценка по четырём типам, 2026
</a:t>
            </a:r>
            <a:endParaRPr lang="en-US" sz="6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 учебных текстах, диалогах и описаниях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2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часто помогают описывать погоду и природу: a rainy morning, a sunny day, a windy afternoon. Текст становится живее и точнее без лишних слов.
</a:t>
            </a:r>
            <a:endParaRPr lang="en-US" sz="952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диалогах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разговорах о школе ученики используют friendly teacher, useful rule, interesting lesson. Эти формы делают ответ более естественным и помогают избегать повторов в речи.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и заметках
</a:t>
            </a:r>
            <a:pPr algn="l" indent="0" marL="0">
              <a:lnSpc>
                <a:spcPct val="115000"/>
              </a:lnSpc>
              <a:buNone/>
            </a:pPr>
            <a:r>
              <a:rPr lang="en-US" sz="2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историях прилагательные от существительных создают образ: a musical concert, a national flag, a peaceful park. Читателю легче представить место и событие.
</a:t>
            </a:r>
            <a:endParaRPr lang="en-US" sz="939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подбирать такие слова осознанно, предложения звучат разнообразнее. Вместо простого текста ученик может точно передать настроение, качество предмета или связь с темой.
</a:t>
            </a:r>
            <a:endParaRPr lang="en-US" sz="9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увидеть связь между исходным словом, прилагательным и его значением.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на примерах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прилагательному часто можно восстановить исходное существительное и понять смысл слова в контексте без словаря.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adjectives from nouns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Adjectives from nouns: что важно запомнить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от существительных помогают точнее описывать предметы, людей и явления. Если знать основные суффиксы и уметь замечать изменения основы, новые слова в английском становятся понятнее и запоминаются быстрее.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2026-05-30T20:23:36Z</dcterms:created>
  <dcterms:modified xsi:type="dcterms:W3CDTF">2026-05-30T20:23:36Z</dcterms:modified>
</cp:coreProperties>
</file>