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Искусство: основные понятия и значимость для современного школьника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формирует чувства и культуру с детства, влияя на каждого подростка.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искусства в жизни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появилось давно и менялось со временем. Сейчас оно помогает подросткам выражать себя, понимать культуры и развивать воображение.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искусства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скульптура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переносит эмоции через цвета и формы, а скульптура придаёт пространству объём и значение. Эти традиционные виды продолжают вдохновлять.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эмоции и ритмы, литература — слова и образы. Вместе они обогащают внутренний мир каждого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сочетает актёрское мастерство и сюжет, а кино добавляет визуальные и звуковые эффекты, создавая яркие истории для аудитории.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видео-арт и цифровое искусство включают новые технологии, расширяя способы выражения и восприятия творчества.
</a:t>
            </a:r>
            <a:endParaRPr lang="en-US" sz="959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искусства в обществе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отражает мысли и чувства, помогает людям выразить то, что сложно передать словами.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формирует ценности и традиции, связывая прошлое с настоящим и будущим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укреплению общения и сотрудничества через совместное создание и восприятие произведений.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способность видеть красоту и анализировать окружающий мир критически и творчески.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цвета, настроение и мастера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«Мона Лиза»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картина известна загадочной улыбкой, которая будоражит воображение и раскрывает глубину эмоций через тонкие оттенки и свет.
</a:t>
            </a:r>
            <a:endParaRPr lang="en-US" sz="99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Винсент ван Гог и «Подсолнухи»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 энергичные мазки передают страсть и тревогу художника, делая его работы живыми и трогательными.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Левитан и «Над вечным покоем»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наполнен спокойствием и глубиной, отражая красоту русской природы и умиротворение через мягкие тона и детали.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Скульптура: вневременное искусство пространства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создаётся из различных материалов — камня, металла, дерева, позволяя воплотить идеи в трёх измерениях.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— статуя Свободы, Давид Микеланджело, памятник Пушкину, которые славят историю и культуру.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украшают города и напоминают о важных датах, соединяя искусство с общественным пространством.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музыки на человека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способна вызывать радость, грусть или вдохновение, оказывая мощное влияние на настроение слушателя.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сближает людей разных национальностей, помогая понять и принять разнообразие мира через ритмы и мелодии.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обучение улучшает память, концентрацию и помогает справляться со стрессом и трудностями.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кино и анимации для молодёжи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 приключениях и 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Серии «Гарри Поттер» и «Человек-паук» захватывают воображение, рассказывая о героизме и преодолении трудностей.
</a:t>
            </a:r>
            <a:endParaRPr lang="en-US" sz="101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Pixar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анимации, как «История игрушек», преподносят важные уроки о дружбе и ответственности через захватывающий сюжет.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«Союзмультфильма»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мультфильмы учат доброте и смекалке, продолжая традиции качественного и нравственно значимого творчества.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отражает интерес к современным и интерактивным форматам творчества, которые быстрее всего завоёвывают внимание.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видов искусства среди подростков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кино лидируют, показывая привлечение к эмоциональному и визуальному искусству в подростковой среде.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социологический опрос,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искусства на развитие личности подростка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развивает воображение и оригинальное мышление, расширяя горизонты и вдохновляя на новые идеи.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художественных кружках усиливает уверенность, помогает лучше понимать себя и выражать эмоции.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способствует развитию эмпатии — способности чувствовать других и строить крепкие отношения.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творчеством помогают справляться со стрессом и улучшают умение концентрироваться в учёбе.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российские художники: примеры для подражания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известен своими живописными полотнами, отражающими жизнь и характер русского народа. Его работа «Бурлаки на Волге» демонстрирует глубокую социальную тему и мастерство исполнения.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Казимир Малевич привнёс новаторство в искусство, создав абстрактные композиции, особенно известен своим «Чёрным квадратом», который вызвал дискуссии и стал символом авангарда.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Зинаида Серебрякова прославилась живописными портретами и сценами повседневной жизни, её картина «За туалетом» выражает интимность и тепло человеческих отношений.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известными произведениями искусства и их авторами. Каждое из них имеет свою уникальную историю и стиль, знакомит школьников с разнообразием художественных направлений.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Шедевры мирового искусства: подборка для школьников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иллюстрирует уникальные художественные направления и помогает лучше понять культурное наследие.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искусству,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художественного произведения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творческий процесс художника от вдохновения до публикации работы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искусства на общество: ключевые примеры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Антивоенные плакаты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протестов против войны создавались яркие плакаты, которые выражали мнение молодежи и поддерживали идею мира.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Социальные видеоролики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Видеообращения донесли важные социальные и экологические проблемы до широкой аудитории, способствуя общественным изменениям.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Песня «Wind of Change»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группы Scorpions стала символом перемен и надежды в постсоветском пространстве и мире.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Граффити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художники создают работы, отражающие мнения и стремления молодежи, украшая городское пространство и выражая протесты.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ремесло: ключевые отличия в искусстве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подразумевает поиск новых идей и индивидуальный подход, позволяющий создавать уникальные и выразительные работы, отражающие внутренний мир автора.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основано на точном исполнении заданных техник и стандартов, обеспечивая высокое качество и повторяемость произведений без отклонений от образца.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ценится сочетание творчества и ремесленных навыков, когда мастерство помогает успешно реализовать необычные концепции и выразить авторскую идею.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 и граффити: взгляд художников на город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Граффити в Москве: пространство самовыражения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уличные художники украшают стены домов яркими муралами, отражая социальные и культурные темы. Эти работы делают город живым и современным, становятся частью городской идентичности.
</a:t>
            </a:r>
            <a:endParaRPr lang="en-US" sz="83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Бэнкси: искусство с посланием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британский художник Бэнкси создает граффити с сильным социальным подтекстом. Его работы вызывают размышления о политике, свободе и ценностях, привлекая внимание к важным проблемам.
</a:t>
            </a:r>
            <a:endParaRPr lang="en-US" sz="84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Муниципальная поддержка искусства в Екатеринбурге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Екатеринбурге поддерживают развитие уличного искусства через фестивали и официальные проекты. Благодаря этому городское пространство становится площадкой для молодёжного творчества и диалога с обществом.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цифрового искусства для подростков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графических планшетов и приложений для создания ярких и детализированных изображений позволяет развивать художественные навыки в новом формате.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трёхмерных объектов и персонажей в специальных программах помогает изучить объёмные формы и применять их в играх и анимации.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 мемы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коротких смешных роликов и анимаций становится популярным способом самовыражения и привлечения внимания в социальных сетях.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мира: увидеть великие произведения своими глазами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— сокровищница искусства в 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хранит огромную коллекцию шедевров, включая известные картины и скульптуры разных эпох. Посещение музея помогает понять историю мировой культуры.
</a:t>
            </a:r>
            <a:endParaRPr lang="en-US" sz="859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Эрмитаж: художественное сердце Санкт-Петербурга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представляет работы западноевропейских и русских мастеров. Экспозиция охватывает тысячи лет искусства и вдохновляет посетителей всех возрастов.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Прадо в Мадриде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Прадо славится испанским и европейским живописным наследием. Здесь хранятся полотна Веласкеса, Гойи и других великих художников.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в Лондоне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демонстрирует богатую коллекцию европейской живописи от средневековья до современности. Экспонаты помогают изучить развитие искусства.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современному подростку знакомиться с искусством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расширяет кругозор, позволяя лучше понимать культурные особенности разных народов и эпох, развивает умение видеть и оценивать красоту.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искусству способствует развитию аналитического мышления и навыков выражения своих мыслей через различные творческие формы и языки.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искусства способствует формированию жизненных ценностей и самоопределению, помогая подросткам лучше понимать себя и окружающий мир.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 помогают раскрыть индивидуальность подростка, давая возможность реализовать таланты и пробовать новые идеи в безопасной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путь личностного роста подростков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раскрывает внутренний потенциал молодых людей, расширяет их интересы и способствует развитию навыков, которые делают личность гармоничной и успешной в современном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2026-05-07T05:13:47Z</dcterms:created>
  <dcterms:modified xsi:type="dcterms:W3CDTF">2026-05-07T05:13:47Z</dcterms:modified>
</cp:coreProperties>
</file>