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 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воздействия растёт: природа меняется быстрее, чем успевает восстанавливаться.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 — это не просто набор видов, а связанная система организмов, среды и обмена веществ. Если нарушается один элемент, последствия распространяются по всей сети и меняют её устойчивость.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Экосистема: хрупкая сеть жизни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антропогенного давления на природу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91425" y="1287530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землепользования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сельского хозяйства, городов и инфраструктуры сокращает природные территории. Экосистемы теряют целостность, а животные и растения оказываются изолированными на небольших участках, где труднее выживать.
</a:t>
            </a:r>
            <a:endParaRPr lang="en-US" sz="1171" dirty="0"/>
          </a:p>
        </p:txBody>
      </p:sp>
      <p:sp>
        <p:nvSpPr>
          <p:cNvPr id="11" name="Text 3"/>
          <p:cNvSpPr txBox="1"/>
          <p:nvPr/>
        </p:nvSpPr>
        <p:spPr>
          <a:xfrm>
            <a:off x="3448650" y="1287525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 производство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Карьерная разработка, промышленность и энергетика извлекают ресурсы, но одновременно создают отходы, шум, пыль и загрязнение. Эти нагрузки меняют почвы, воды и воздух, а также нарушают естественные процессы восстановления.
</a:t>
            </a:r>
            <a:endParaRPr lang="en-US" sz="1194" dirty="0"/>
          </a:p>
        </p:txBody>
      </p:sp>
      <p:sp>
        <p:nvSpPr>
          <p:cNvPr id="12" name="Text 4"/>
          <p:cNvSpPr txBox="1"/>
          <p:nvPr/>
        </p:nvSpPr>
        <p:spPr>
          <a:xfrm>
            <a:off x="6305875" y="1287525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выбросы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Автомобили, суда и авиация связаны с выхлопами, шумом и дополнительной нагрузкой на территории. Транспортные сети не только загрязняют среду, но и дробят местообитания, мешая миграции видов.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1425" y="3197388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Поля, пастбища и интенсивное использование удобрений увеличивают урожайность, но одновременно повышают эрозию, истощение почв и поступление химических веществ в водоёмы. Это меняет состав сообществ и снижает природное разнообразие.
</a:t>
            </a:r>
            <a:endParaRPr lang="en-US" sz="1194" dirty="0"/>
          </a:p>
        </p:txBody>
      </p:sp>
      <p:sp>
        <p:nvSpPr>
          <p:cNvPr id="14" name="Text 6"/>
          <p:cNvSpPr txBox="1"/>
          <p:nvPr/>
        </p:nvSpPr>
        <p:spPr>
          <a:xfrm>
            <a:off x="3448651" y="3197388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Чужеродные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организмов человеком разрушает сложившиеся связи в сообществах. Инвазивные виды могут вытеснять местные, менять пищевые цепи и ускорять исчезновение уязвимых популяций, особенно на островах и в водных экосистемах.
</a:t>
            </a:r>
            <a:endParaRPr lang="en-US" sz="119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схематичное соотношение показывает, что природное пространство всё чаще уступает место хозяйственному использованию.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вывод — рост сельского хозяйства и урбанизации сокращает долю естественных местообитаний и повышает фрагментацию ландшафтов.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изменяется землепользование под влиянием человека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FAO, UN DESA и IPBES
</a:t>
            </a:r>
            <a:endParaRPr lang="en-US" sz="130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 фрагментация местообитаний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49525" y="1101301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лесного покрова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уменьшает площадь лесов и нарушает микроклимат внутри массива. На освещённых и более сухих участках хуже выживают тенелюбивые растения, а почвы становятся уязвимее к размыванию и перегреву.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49525" y="2426083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связности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 распадается на отдельные фрагменты, животным труднее искать пищу, партнёров и безопасные маршруты перемещения. Изоляция популяций снижает обмен генами и увеличивает риск местного исчезновения.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049525" y="3750850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Фрагментированные леса хуже сопротивляются пожарам, засухам и повторным хозяйственным вмешательствам. Даже после частичного восстановления участок долго остаётся беднее видами и функционально слабее, чем целостный лес.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664279"/>
            <a:ext cx="3934500" cy="15564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виды хозяйственной деятельности меняют экосистемы через разные механизмы воздействия.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ущерб возникает при сочетании факторов: загрязнение, изъятие земель и фрагментация усиливают друг друга и накапливают последствия.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3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видов антропогенного воздействия
</a:t>
            </a:r>
            <a:endParaRPr lang="en-US" sz="2273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IPBES, FAO и UNEP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591595"/>
            <a:ext cx="239400" cy="21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730" y="3439185"/>
            <a:ext cx="239400" cy="1915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9405" y="3418395"/>
            <a:ext cx="233100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воды, почв и атмосферы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Сточные воды, нефтепродукты и избыток удобрений меняют химический состав рек и озёр. Это вызывает эвтрофикацию, падение содержания кислорода и сокращение численности водных организмов.
</a:t>
            </a:r>
            <a:endParaRPr lang="en-US" sz="1017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металлы, пестициды и микропластик накапливаются в почвах, нарушая работу микроорганизмов и почвенных беспозвоночных. В результате снижается плодородие и ухудшается естественное восстановление экосистем.
</a:t>
            </a:r>
            <a:endParaRPr lang="en-US" sz="935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Оксиды азота и серы, а также взвешенные частицы образуют смог и кислотные осадки. Они повреждают листья, подкисляют почвы и воды и усиливают нагрузку на здоровье человека.
</a:t>
            </a:r>
            <a:endParaRPr lang="en-US" sz="1017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Загрязняющие вещества могут накапливаться в организмах и передаваться по трофическим уровням. Особенно уязвимы хищники и человек, потому что концентрация некоторых токсинов возрастает вверх по цепи питания.
</a:t>
            </a:r>
            <a:endParaRPr lang="en-US" sz="87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Микропластик обнаруживается даже там, где его не видно глазом: в пище, воде и осадках. Это делает проблему незаметной, но повсеместной.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Пластиковое загрязнение выходит за пределы океана и затрагивает все среды, поэтому решать его нужно на этапе производства, потребления и утилизации.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и микропластик в природной среде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обзорам UNEP и научной литературе
</a:t>
            </a:r>
            <a:endParaRPr lang="en-US" sz="13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как усилитель экологического кризиса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0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ареалов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роста температуры и изменения осадков многие виды вынуждены перемещаться к северу, выше в горы или в более влажные районы. Те, кто не успевает мигрировать, теряют подходящие условия.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425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Сбои в сезонности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растений, размножение животных и миграции всё чаще происходят несинхронно. Когда сроки не совпадают, нарушается питание, опыление и успешное выращивание потомства, а популяции становятся более уязвимыми.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9645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океанам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особенно чувствительны к потеплению воды. При стрессе кораллы теряют симбиотические водоросли и обесцвечиваются, а вместе с этим ослабевают целые морские сообщества, зависящие от рифов.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9660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холодных регионов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тундре и высокогорьях холодолюбивые виды имеют мало пространства для отступления. Потепление сужает их экологическую нишу быстрее, чем они успевают приспособиться, поэтому численность сокращается особенно быстро.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хозяйственной деятельности к экологическому ущербу
</a:t>
            </a:r>
            <a:endParaRPr lang="en-US" sz="221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ресурсоёмкое производство запускает цепочку накопительных экологических и социальных последствий.
</a:t>
            </a:r>
            <a:endParaRPr lang="en-US" sz="13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исчезает одно звено, меняется вся система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без опылителей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Цветущий луг выглядит живым только на первый взгляд: если исчезают пчёлы, бабочки и другие опылители, растения хуже размножаются, а корма становится меньше. Постепенно редеют травостои, сокращается число насекомоядных птиц и ослабевает вся цепь связей.
</a:t>
            </a:r>
            <a:endParaRPr lang="en-US" sz="1295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после утраты хищников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хищники удерживают численность травоядных и помогают сохранять молодой подрост деревьев. Когда верхние звенья цепи исчезают, животные сильнее выедают растительность, меняется состав подлеска, а устойчивый прежде лесной участок становится уязвимым к засухе и болезням.
</a:t>
            </a:r>
            <a:endParaRPr lang="en-US" sz="12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незаметные природные процессы поддерживают сельское хозяйство, безопасность поселений и качество повседневной жизни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услуги взаимосвязаны: повреждение одной функции ослабляет остальные, поэтому охрана природы выгодна не только экологически, но и экономически.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услуги, которые обеспечивает природа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материалам IPBES, FAO и UNEP; без точных количественных долей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деградация экосистем становится социальной проблемой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8225" y="129922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под угрозой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рек, истощение подземных вод и разрушение болот делают питьевую воду менее доступной. В бедных районах это сразу отражается на здоровье людей и времени, которое тратится на её добычу.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24850" y="129922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Урожайность снижается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почвы теряют плодородие, а опылители исчезают, урожаи становятся менее стабильными. Для семей, зависящих от местного сельского хозяйства, это означает рост цен и риск нехватки пищи.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8225" y="321247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Растут болезни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Нарушенные экосистемы хуже сдерживают переносчиков инфекций и чаще создают условия для вспышек заболеваний. Особенно уязвимы территории, где санитарная инфраструктура слабо развита или быстро перегружается.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4850" y="321247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усиливается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ущерб сильнее затрагивает тех, кто живёт за счёт рыболовства, земледелия или лесных ресурсов. Поэтому последствия кризиса распределяются неравномерно и увеличивают разрыв между группами населения.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835483"/>
            <a:ext cx="3805200" cy="15164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характер ущерба зависит от природных условий и типа хозяйственной нагрузки.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ущерб определяется сочетанием природной уязвимости и интенсивной хозяйственной нагрузки, поэтому решения должны учитывать региональные особенности.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9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примеры экологических проблем
</a:t>
            </a:r>
            <a:endParaRPr lang="en-US" sz="2339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экологических примеров по данным IPBES, UNEP и научно-популярных обзоров
</a:t>
            </a:r>
            <a:endParaRPr lang="en-US" sz="129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начинает восстанавливаться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Снижение нагрузки
</a:t>
            </a:r>
            <a:pPr algn="ctr" indent="0" marL="0">
              <a:lnSpc>
                <a:spcPct val="100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ограничения вырубки, охоты, сброса загрязнений или осушения территории экосистема получает время на восстановление. Первые изменения заметны в воде, растительности и поведении животных.
</a:t>
            </a:r>
            <a:endParaRPr lang="en-US" sz="1097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Возврат видов
</a:t>
            </a:r>
            <a:pPr algn="ctr" indent="0" marL="0">
              <a:lnSpc>
                <a:spcPct val="100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постепенно возвращаются рыбы, птицы, насекомые и водно-болотные организмы. Улучшение местообитаний создаёт условия для роста численности и восстановления пищевых связей.
</a:t>
            </a:r>
            <a:endParaRPr lang="en-US" sz="1060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Стабилизация системы
</a:t>
            </a:r>
            <a:pPr algn="ctr" indent="0" marL="0">
              <a:lnSpc>
                <a:spcPct val="100000"/>
              </a:lnSpc>
              <a:buNone/>
            </a:pPr>
            <a:r>
              <a:rPr lang="en-US" sz="2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несколько лет усиливаются саморегуляция, очистка воды и устойчивость к новым нарушениям. Это показывает, что восстановление возможно, если давление человека действительно сокращается.
</a:t>
            </a:r>
            <a:endParaRPr lang="en-US" sz="10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личных решений к системным изменениям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 отражает путь от сокращения отходов и загрязнений к долгосрочному мониторингу состояния природы.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работают сильнее, когда решают разные задачи одновременно: сохраняют виды, уменьшают загрязнение и сокращают давление на климат.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результат даёт не отдельная мера, а сочетание природоохранных, технологических и поведенческих решений.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меры охраны природы дают наибольший эффект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сравнительная оценка по обобщённым данным UNEP и IPBES; без точных универсальных значений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434" y="1791220"/>
            <a:ext cx="250200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3859" y="1791220"/>
            <a:ext cx="187650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6071" y="3449281"/>
            <a:ext cx="218925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2584" y="3449281"/>
            <a:ext cx="250200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школьников и местных сообществ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85135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бумаги, пластика и металла помогает уменьшить объём отходов на свалках. Для школы это простая привычка, которая делает результат видимым уже через несколько недель.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0350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воду и электричество можно ежедневно: закрывать кран, выключать лишний свет, следить за исправностью техники. Такие действия формируют ответственное отношение к ресурсам и их стоимости.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85135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Посадки и уход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посадках деревьев, уборке территорий и уходе за зелёными насаждениями укрепляет связь с местом, где живёшь. Это практический опыт, а не только разговор о природе.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20350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 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наука позволяет фиксировать птиц, насекомых, растения и качество воды. Школьники учатся замечать изменения в среде и понимать, как из наблюдений рождаются выводы.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пути для экосистемы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27875" y="11508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Сценарий деградации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нагрузка на природу растёт, экосистемы теряют виды, упрощают пищевые связи и хуже удерживают воду и почву. Это делает засухи, пожары и наводнения более разрушительными.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59543" y="11520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Сценарий восстановления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снижении загрязнения и защите местообитаний природные системы постепенно возвращают устойчивость. Восстанавливаются почвы, растёт численность видов и усиливается способность экосистем к саморегуляции.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27875" y="31643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бездействия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Отложенные решения только увеличивают ущерб: разрушенные территории восстанавливаются медленно, а потери для сельского хозяйства, здоровья и инфраструктуры становятся всё заметнее.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659543" y="31655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устойчивого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использовать ресурсы бережно и учитывать пределы природы, можно сохранить биоразнообразие и качество среды. Тогда экосистемы продолжают поддерживать жизнь людей и будущих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природу можно только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влияние уже изменило экосистемы, но последствия можно ослабить, если действовать одновременно: защищать территории, сокращать выбросы, восстанавливать природу и менять повседневные привычки.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2026-06-01T22:22:34Z</dcterms:created>
  <dcterms:modified xsi:type="dcterms:W3CDTF">2026-06-01T22:22:34Z</dcterms:modified>
</cp:coreProperties>
</file>