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животных: основные темы и значение
</a:t>
            </a:r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Изучим, почему питание важно для животных и как влияет на природу.
</a:t>
            </a:r>
            <a:endParaRPr lang="en-US" sz="394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животным нужно питаться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даёт энергию для роста, движения и размножения. Разные животные питаются по-разному в зависимости от среды и строения тела, что влияет на их выживаемость и роль в природе.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питания у животных с примерами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предпочитают траву, листья или семена. Коровы и зайцы — примеры, приспособленные к питанию растениями с помощью специальных зубов и пищеварения.
</a:t>
            </a:r>
            <a:endParaRPr lang="en-US" sz="993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Травоядные: едят растения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Плотоядные питаются мясом, используя острые зубы и развиты органы чувств. Волки и львы активно охотятся, чтобы добыть добычу и выжить.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Плотоядные: охотники за мясом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едят и растения, и животных. Медведи и свиньи способны питаться разной пищей, благодаря адаптивным зубам и желудку.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Всеядные: разнообразие рациона
</a:t>
            </a:r>
            <a:endParaRPr lang="en-US" sz="13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питания и строения травоядных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потребляют траву, листья и семена, используя длинный пищеварительный тракт для разбивания клетчатки.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Коровы имеют сложный многокамерный желудок, а у кроликов развита длинная слепая кишка для лучшего пищеварения.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травоядных широкие и ровные, что облегчает перетирание растительной пищи и эффективный её разбор.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и охота плотоядных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Плотоядные обладают острыми клыками и коротким кишечником, что оптимально для усвоения мяса. Их органы чувств, как зрение и слух, остро развиты для охоты.
</a:t>
            </a:r>
            <a:endParaRPr lang="en-US" sz="854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7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плотоядных
</a:t>
            </a:r>
            <a:endParaRPr lang="en-US" sz="1217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 использует скрытность и стремительность, быстро приближаясь к добыче. Его ловкость и сила позволяют эффективно нападать и убивать жертву.
</a:t>
            </a:r>
            <a:endParaRPr lang="en-US" sz="876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Тактика охоты тигра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Совы охотятся в темноте благодаря отличному слуху, а акулы — активные охотники с острыми зубами и высокой скоростью плавания.
</a:t>
            </a:r>
            <a:endParaRPr lang="en-US" sz="953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птицы и акула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Всеядные: адаптация к разным видам пищи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употребляют растения и животную пищу, что расширяет их пищевой выбор и даёт выживаемость в разных условиях.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 питаются ягодами, рыбой и насекомыми, легко меняя рацион в зависимости от сезона и доступности.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Свиньи употребляют коренья, мелких животных и пищевые остатки, что делает их эффективными всеядными обитателями.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всеядных зубы разных типов — резцы, клыки и коренные — что помогает обрабатывать разнообразные продукты.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03508"/>
            <a:ext cx="4007700" cy="173863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питания у животных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характеристики каждого типа питания и их влияние на строение животных.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влияет на особенности внутреннего и внешнего строения животных, отражая их пищевые потребности.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5 класс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и симбионты: необычные типы питания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Паразиты, такие как глисты у домашних животных, питаются за счёт хозяина, вызывая болезни и ослабление организма. Блохи на шерсти также становятся источником дискомфорта.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наносят вред хозяевам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животные, как термиты, живут в симбиозе с бактериями, которые помогают переваривать древесину — это взаимовыгодное питание, улучшающее усвоение пищи.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Симбионты работают вместе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Фильтраторы и охотники: стратегии добычи пищи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Фильтраторы, например мидии, питаются, фильтруя из воды планктон и мелкие частицы органики.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Охотники, как пауки и богомолы, используют ловушки или быстрое нападение для захвата добычи.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стратегии зависит от среды и способностей животных, обеспечивая выживание разных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типов питания в животном мире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животных — травоядные, что отражает важность растений в пищевых цепях экосистем.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травоядных указывает на их ключевую роль в поддержании баланса природных сообществ.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2023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пищеварительной системы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пищеварения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у разных групп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включает ротовую полость, пищевод, желудок и кишечник. Эти органы обеспечивают разложение и усвоение пищи для поддержания жизнедеятельности животных.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травоядных желудок часто многокамерный и длинный для переваривания клетчатки, у плотоядных — желудок короткий и простой. Такие различия связаны с рационом и особенностями пищеварения.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29617"/>
            <a:ext cx="220800" cy="196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39430"/>
            <a:ext cx="220800" cy="176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питанию у животных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акулы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акул острые и постоянно обновляющиеся зубы помогают легко удерживать и разрывать добычу, что критично для их хищного образа жизни.
</a:t>
            </a:r>
            <a:endParaRPr lang="en-US" sz="1192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язык муравьеда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Муравьед обладает длинным липким языком, который он быстро выдвигает в муравейники для ловли насекомых, обеспечивая эффективный сбор пищи.
</a:t>
            </a:r>
            <a:endParaRPr lang="en-US" sz="111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Хобот слона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 использует хобот как универсальный орган: для сбора пищи, питья и захвата предметов. Он объединяет функции губ и носа, обеспечивая точность и силу.
</a:t>
            </a:r>
            <a:endParaRPr lang="en-US" sz="1144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Клювы птиц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клюва варьируется в зависимости от пищи: у орла он крючкообразный для разрыва добычи, а у воробья — короткий и широкий для поедания семян.
</a:t>
            </a:r>
            <a:endParaRPr lang="en-US" sz="11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миграций ради пищи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многие птицы совершают долгие перелёты в тёплые края, где доступен обильный корм. Такие миграции помогают пережить холодный сезон с уменьшением пищи.
</a:t>
            </a:r>
            <a:endParaRPr lang="en-US" sz="768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Перелётные птицы на юг
</a:t>
            </a:r>
            <a:endParaRPr lang="en-US" sz="1323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перемещаются к богатым планктоном районам океана, где могут питаться в изобилии. Этот сезонный передвижение связано с поиском оптимальных кормовых баз.
</a:t>
            </a:r>
            <a:endParaRPr lang="en-US" sz="768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китов в моря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антилопы преодолевают сотни километров в поисках свежих пастбищ и воды. Эти миграции поддерживают их жизнь в условиях меняющегося климата.
</a:t>
            </a:r>
            <a:endParaRPr lang="en-US" sz="868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4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Стада антилоп в Африке
</a:t>
            </a:r>
            <a:endParaRPr lang="en-US" sz="134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и её значение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основа цепи как продуценты, создающие органическое вещество с помощью фотосинтеза и поддерживающие жизнь в экосистемах.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потребляют растения, обеспечивая передачу энергии и служат пищей для хищников, играя роль первичных потребителей.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Плотоядные управляют численностью травоядных, поддерживая равновесие и предотвращая перенаселение в биоценозах.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любого звена цепи ведёт к изменению баланса природы, что отражается на всей экосистеме и её устойчивости.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питания на здоровье животных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и сбалансированный рацион обеспечивает животным необходимые питательные вещества для роста, обмена веществ и поддержания сил.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или избыток важных компонентов, таких как белки и витамины, может привести к болезням, снижению активности и замедлению развития.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Полноценное питание способствует укреплению иммунной системы, помогает животных сопротивляться болезням и поддерживает их репродуктивную функцию.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76" y="1026927"/>
            <a:ext cx="2010900" cy="1675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3901" y="1026927"/>
            <a:ext cx="2010900" cy="1675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9126" y="1026927"/>
            <a:ext cx="2010900" cy="1675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4351" y="1026927"/>
            <a:ext cx="2010900" cy="167509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способы питания животных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397666" y="3541850"/>
            <a:ext cx="1731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Муравьед применяет свой слизиобразующий язык, чтобы быстро захватывать муравьёв и термитов из узких тоннелей. Это уникальное приспособление обеспечивает эффективный сбор пищи.
</a:t>
            </a:r>
            <a:endParaRPr lang="en-US" sz="897" dirty="0"/>
          </a:p>
        </p:txBody>
      </p:sp>
      <p:sp>
        <p:nvSpPr>
          <p:cNvPr id="14" name="Text 3"/>
          <p:cNvSpPr txBox="1"/>
          <p:nvPr/>
        </p:nvSpPr>
        <p:spPr>
          <a:xfrm>
            <a:off x="397667" y="3002500"/>
            <a:ext cx="1731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язык муравьеда
</a:t>
            </a:r>
            <a:endParaRPr lang="en-US" sz="1375" dirty="0"/>
          </a:p>
        </p:txBody>
      </p:sp>
      <p:sp>
        <p:nvSpPr>
          <p:cNvPr id="15" name="Text 4"/>
          <p:cNvSpPr txBox="1"/>
          <p:nvPr/>
        </p:nvSpPr>
        <p:spPr>
          <a:xfrm>
            <a:off x="2602891" y="3541850"/>
            <a:ext cx="1731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огурцы пропускают через себя воду и отфильтровывают мелкие органические частицы, питаясь ими. Это помогает им выживать в морской среде с низкой концентрацией пищи.
</a:t>
            </a:r>
            <a:endParaRPr lang="en-US" sz="897" dirty="0"/>
          </a:p>
        </p:txBody>
      </p:sp>
      <p:sp>
        <p:nvSpPr>
          <p:cNvPr id="16" name="Text 5"/>
          <p:cNvSpPr txBox="1"/>
          <p:nvPr/>
        </p:nvSpPr>
        <p:spPr>
          <a:xfrm>
            <a:off x="2602892" y="3002500"/>
            <a:ext cx="1731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морского огурца
</a:t>
            </a:r>
            <a:endParaRPr lang="en-US" sz="1375" dirty="0"/>
          </a:p>
        </p:txBody>
      </p:sp>
      <p:sp>
        <p:nvSpPr>
          <p:cNvPr id="17" name="Text 6"/>
          <p:cNvSpPr txBox="1"/>
          <p:nvPr/>
        </p:nvSpPr>
        <p:spPr>
          <a:xfrm>
            <a:off x="4808116" y="3541850"/>
            <a:ext cx="1731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Вампировая летучая мышь питается кровью других животных, используя острые зубы и специальный фермент, предотвращающий свертывание крови, что позволяет ей сосать пищу.
</a:t>
            </a:r>
            <a:endParaRPr lang="en-US" sz="897" dirty="0"/>
          </a:p>
        </p:txBody>
      </p:sp>
      <p:sp>
        <p:nvSpPr>
          <p:cNvPr id="18" name="Text 7"/>
          <p:cNvSpPr txBox="1"/>
          <p:nvPr/>
        </p:nvSpPr>
        <p:spPr>
          <a:xfrm>
            <a:off x="4808117" y="3002500"/>
            <a:ext cx="1731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кровью летучей мыши
</a:t>
            </a:r>
            <a:endParaRPr lang="en-US" sz="1375" dirty="0"/>
          </a:p>
        </p:txBody>
      </p:sp>
      <p:sp>
        <p:nvSpPr>
          <p:cNvPr id="19" name="Text 8"/>
          <p:cNvSpPr txBox="1"/>
          <p:nvPr/>
        </p:nvSpPr>
        <p:spPr>
          <a:xfrm>
            <a:off x="7013341" y="3541850"/>
            <a:ext cx="1731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Ленточные черви поглощают питательные вещества всей поверхностью тела, паразитируя в организме хозяина. Такой способ позволяет им эффективно использовать доступную пищу.
</a:t>
            </a:r>
            <a:endParaRPr lang="en-US" sz="897" dirty="0"/>
          </a:p>
        </p:txBody>
      </p:sp>
      <p:sp>
        <p:nvSpPr>
          <p:cNvPr id="20" name="Text 9"/>
          <p:cNvSpPr txBox="1"/>
          <p:nvPr/>
        </p:nvSpPr>
        <p:spPr>
          <a:xfrm>
            <a:off x="7013342" y="3002500"/>
            <a:ext cx="1731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у ленточных червей
</a:t>
            </a:r>
            <a:endParaRPr lang="en-US" sz="13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пищеварения у животных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переваривания пищи от захвата до выделения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изменения среды на питание животных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природных территорий сокращает доступность кормов, заставляя животных менять рацион или мигрировать в поисках пищи.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и почвы ухудшает качество кормовой базы, что отражается на здоровье и численности животных в экосистемах.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меняет время и места цветения растений и миграций, что нарушает привычные пищевые цепи и поведение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человека и питания животных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выращивает домашних животных, регулируя их рацион для повышения продуктивности мяса, молока и яиц, что влияет на питание и здоровье животных.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использование природных ресурсов приводит к экологическим проблемам, таким как деградация кормовых угодий и загрязнение среды обитания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50" y="626201"/>
            <a:ext cx="3927900" cy="38741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3087" y="2165750"/>
            <a:ext cx="318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питания животных помогает понять важные природные связи, развивает заботливое отношение и способствует экологическому мышлению у школьников для ответственного взаимодействия с природой.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74700" y="843225"/>
            <a:ext cx="33324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знаний о питании животных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2026-05-09T09:27:35Z</dcterms:created>
  <dcterms:modified xsi:type="dcterms:W3CDTF">2026-05-09T09:27:35Z</dcterms:modified>
</cp:coreProperties>
</file>