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общество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власть, граждане и правила влияют друг на друга каждый день.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понимать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принимаются решения, почему они считаются законными и как участие граждан влияет на качество жизни и уровень доверия к власти.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государство, общество, гражданин
</a:t>
            </a:r>
            <a:endParaRPr lang="en-US" sz="2141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 — это публичная власть с территорией, населением, законами и аппаратом управления. Оно устанавливает правила, организует их исполнение и отвечает за общие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связывает государство и общество через права, обязанности и участие в общих делах. Именно он выбирает, требует, предлагает и несет ответственность.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объединяет людей, группы, нормы и устойчивые связи между ними. Оно не сводится к сумме жителей: в нем действуют интересы, традиции и ожидания.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государство нужно обществу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должно поддерживать порядок и предсказуемость, чтобы люди могли безопасно учиться, работать и строить планы, не опасаясь произвольных решений и насилия.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безопасность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него ждут доступа к образованию, медицине и инфраструктуре, потому что без этих условий трудно обеспечить равные стартовые возможности для разных людей.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услуги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рассчитывает на справедливые правила и защиту прав, особенно когда возникают споры между людьми, бизнесом и органами власти.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 защита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ожидания меняются вместе с уровнем жизни, опытом граждан и ценностями поколения: там, где выше запрос на качество, возрастает и требовательность к государству.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запросов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договор и легитимность власти
</a:t>
            </a:r>
            <a:endParaRPr lang="en-US" sz="2775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общественного договора объясняет, почему люди признают власть: они ожидают, что она обеспечит порядок, безопасность и защиту основных прав.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власти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доверие к власти ослабевает, люди чаще протестуют, становятся безразличными к общим делам или стараются обходить правила, считая их несправедливыми.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недоверия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означает не просто наличие силы, а общественное признание власти как законной и заслуживающей подчинения в рамках установленных правил.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законности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свободы как связка общества и государства
</a:t>
            </a:r>
            <a:endParaRPr lang="en-US" sz="2503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 защищают достоинство личности: свободу слова, совести, неприкосновенность частной жизни и равенство перед законом. Они ограничивают произвол и задают границы вмешательства государства.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права связаны с образованием, медициной, социальным обеспечением и помощью в трудной ситуации. Благодаря им общество получает более устойчивые условия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защита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права дают возможность участвовать в выборах, обсуждать решения, объединяться и влиять на курс страны через законные процедуры.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участие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права позволяют сохранять язык, традиции, доступ к культурным ценностям и свободно развивать способности. Они поддерживают разнообразие и общественную самореализацию.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развитие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закона и верховенство права
</a:t>
            </a:r>
            <a:endParaRPr lang="en-US" sz="303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должен быть публичным, чтобы каждый заранее понимал правила и последствия своих действий. Скрытые нормы делают власть непредсказуемой и подрывают доверие.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решения можно проверить через суд, контроль и процедуры, уменьшается произвол, а защита прав становится не обещанием, а реальным механизмом.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власти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Верховенство права означает, что органы власти тоже связаны законом и не могут выходить за его пределы без последствий и проверки.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обязаны действовать устойчиво и одинаково для всех, иначе граждане не могут планировать поведение, а государственные решения начинают восприниматься как случайные.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ветви власти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разделение властей как механизм распределения функций и взаимных ограничений.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339104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19104"/>
            <a:ext cx="450000" cy="40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29118"/>
            <a:ext cx="450000" cy="36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общество влияет на государство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выборах граждане поддерживают кандидатов и программы, а также оценивают результаты предыдущих решений. Это один из самых прямых способов выразить позицию.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НКО объединяют людей вокруг общей проблемы, помогают формулировать предложения и добиваться внимания к ним. Они часто работают там, где отдельному человеку трудно быть услышанным.
</a:t>
            </a:r>
            <a:endParaRPr lang="en-US" sz="1153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Некоммерческие организации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Петиции и обращения позволяют зафиксировать проблему, собрать подписи и официально потребовать рассмотрения вопроса. Такой канал особенно полезен для конкретных локальных задач.
</a:t>
            </a:r>
            <a:endParaRPr lang="en-US" sz="1165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Петиции и обращения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обсуждения дают возможность сопоставить разные интересы и уменьшить конфликт вокруг решений. Чем раньше начинается диалог, тем выше шанс найти приемлемый вариант.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быстро распространяют информацию о проблемах и реакциях на них, формируя общественную повестку. Через них тема может стать заметной для широкого круга людей.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ответственность власти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каналы обратной связи помогают выявлять ошибки и корректировать действия власти.
</a:t>
            </a:r>
            <a:endParaRPr lang="en-US" sz="13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и авторитаризм: ключевые отличия
</a:t>
            </a:r>
            <a:endParaRPr lang="en-US" sz="27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различия касаются не только выборов, но и повседневного контроля за властью, роли закона и пространства для общественной критики.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конкуренция и контроль, тем выше участие общества; чем сильнее концентрация решений, тем меньше возможностей влиять на власть.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признаков политических режимов по учебной политологии
</a:t>
            </a:r>
            <a:endParaRPr lang="en-US" sz="12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режима на этой шкале во многом определяется тем, насколько свободно общество может контролировать власть через СМИ, суд и выборы.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ветви власти помогают сдерживать произвол и поддерживать баланс.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статья 10
</a:t>
            </a:r>
            <a:endParaRPr lang="en-US" sz="11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 разные ожидания
</a:t>
            </a:r>
            <a:endParaRPr lang="en-US" sz="30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влияет на приоритеты: одни ждут современных школ и цифровых сервисов, другие — устойчивых правил и понятных социальных гарантий, которые помогают планировать жизнь и будущее.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запросы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 доход задают разные ожидания от государства: одним важны рабочие места и защита занятости, другим — доступ к качественным услугам и возможности профессионального роста.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положение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жительства заметно меняет потребности людей: в крупных городах чаще требуют транспорт и цифровую инфраструктуру, а в малых населённых пунктах — дороги, связь и базовые услуги.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регион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формирует готовность участвовать в общественной жизни: чем выше информированность, тем чаще люди интересуются решениями власти, проверяют информацию и отстаивают свои права.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осведомлённости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политика государства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государство должно определить, какие группы нуждаются в поддержке сильнее других, чтобы помощь была адресной, а не распределялась формально и без учёта реальных различий.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Выявление нуждающихся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через образование и здравоохранение создаются условия, при которых человек может развивать способности, сохранять здоровье и повышать свои жизненные шансы.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Базовые возможности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социальные выплаты, пенсии и льготы смягчают риски бедности, болезни и потери дохода, особенно когда человек не может быстро справиться с ними самостоятельно.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Защита от рисков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социальная политика должна не только помогать сегодня, но и расширять мобильность общества, чтобы талант и труд влияли на успех сильнее, чем происхождение.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Долгосрочный эффект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роль государства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роль государства заметна не только в расходах, но и в создании правил, которые делают рынок предсказуемым для бизнеса и граждан.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возникает там, где государство сочетает регулирование рынка с расходами на общественные нужды и инфраструктуру.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на основе основных функций государства в экономике
</a:t>
            </a:r>
            <a:endParaRPr lang="en-US" sz="12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границы вмешательства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обязано защищать людей от преступности и внешних угроз, но эта защита должна быть соразмерной, понятной и подконтрольной закону, а не превращаться в постоянное давление.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без перегиба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полномочий получает власть в сфере безопасности, тем важнее прозрачные правила, судебный контроль и возможность обжаловать действия чиновников и силовых структур.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полномочиями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чрезвычайных ситуациях важны скорость и координация: пожар, эпидемия или наводнение требуют чётких решений, однако экстренные меры не должны становиться нормой на длительный срок.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кризис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жизнь, свобода слова и право на защиту не исчезают в интересах безопасности: именно их сохранение отличает правовое государство от произвола.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вмешательства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в отношениях государства и общества
</a:t>
            </a:r>
            <a:endParaRPr lang="en-US" sz="2141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Коррупция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разрушает доверие, потому что решения начинают казаться покупаемыми, а не справедливыми. В результате граждане хуже соблюдают правила и реже верят официальным объяснениям.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Недоверие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накапливается, когда люди не видят равенства перед правилами. Тогда даже хорошие решения вызывают сомнение, а сотрудничество общества и государства ослабевает.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Манипуляции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Манипуляции в медиа и социальных сетях искажают картину событий, создавая шум вместо ясной информации. Тогда общество реагирует на эмоции, а не на факты.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Популизм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Популизм обещает простые решения для сложных проблем, но часто подменяет аргументы эмоциональными лозунгами. Это мешает честному обсуждению и долгосрочному планированию.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Бюрократия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сложная бюрократия делает помощь медленной и дорогой. Когда человек сталкивается с лишними согласованиями, он воспринимает государство как далёкое и неудобное.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 новые формы взаимодействия
</a:t>
            </a:r>
            <a:endParaRPr lang="en-US" sz="2659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Онлайн-обращения и сервисы обратной связи позволяют быстрее сообщать о поломках, нарушениях и неудобствах, сокращая время между проблемой и реакцией власти.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сигнал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помогают людям объединяться вокруг общего вопроса, обсуждать решения и проводить общественные кампании, если они основаны на проверяемой информации.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участие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цифровая среда облегчает распространение ложных сообщений, поэтому важны критическое мышление, проверка источников и умение отличать факт от эмоционального воздействия.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дезинформации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собирают большие объёмы данных, и это делает особенно важными защита персональной информации и прозрачность алгоритмов, влияющих на видимость контента.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 алгоритмы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связи в городской ситуации
</a:t>
            </a:r>
            <a:endParaRPr lang="en-US" sz="270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Ситуационный выбор механизма участия граждан и администрации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опора общества и власти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государство строится не на страхе, а на доверии и ясных правилах. Когда граждане участвуют в решениях и видят ответственность власти, связь общества и государства становится прочнее.
</a:t>
            </a:r>
            <a:endParaRPr lang="en-US" sz="14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2026-07-26T02:27:28Z</dcterms:created>
  <dcterms:modified xsi:type="dcterms:W3CDTF">2026-07-26T02:27:28Z</dcterms:modified>
</cp:coreProperties>
</file>