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Гоголя: спор о пути русской литературы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 год разделил русскую литературу на два взгляда на правду.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цензуры и николаевского контроля журналы заменяли публичную дискуссию. Спор о Гоголе и Белинском вышел далеко за рамки критики книги: он стал разговором о свободе слова, народе и будущем страны.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1840-х: когда литература говорила вместо общества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принес Гоголю славу смелого сатирика, разоблачающего чиновничий произвол, провинциальную пошлость и нравственную пустоту общества.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«Мертвые души» укрепили его статус крупного национального писателя: читатели ждали продолжения и верили, что он покажет Россию без прикрас.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поздний поворот Гоголя к религиозно-нравственным размышлениям был воспринят как резкий отход от прежней художественной миссии.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до 1847 года: путь к признанию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Гоголь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1847 года удивила тех, кто привык к сатирическому, обличающему Гоголю. Вместо разоблачения общественных язв читатель увидел наставления, рассуждения о смирении и оправдание существующего порядка.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слова о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раздражение вызвали места, где писатель говорит о власти, православной нравственности и гражданском послушании. Для многих современников это выглядело как отказ от прежней критической позиции и от сочувствия к страдающим.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эпохи и текст-провокация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издание, портрет писателя и спорные фрагменты текста вместе создают образ книги-слома. Она стала не просто литературным событием, а символом мировоззренческого разрыва внутри русской культуры.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«Выбранные места из переписки с друзьями» как источник конфликта
</a:t>
            </a:r>
            <a:endParaRPr lang="en-US" sz="2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развернулся спор 1847 года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вокруг книги Гоголя и ответа Белинского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упрекал Гоголя в том, что тот отступил от живой правды и заменил художественное наблюдение нравоучением, которое не помогает решать реальные общественные проблемы.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обвинения Белинского в адрес Гоголя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резко он отвергал защиту самодержавного порядка и мысль о том, что человеку следует примиряться с несправедливостью и духовной покорностью.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не принимал равнодушия к положению крепостных: для него литература должна была говорить о страдании, а не отвлекать от него отвлечённой моралью.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письма стояла идея гражданской ответственности писателя: настоящий автор обязан обличать социальное зло и защищать человеческое достоинство.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написанное в Зальцбрунне в 1847 году, стало одним из самых резких критических текстов XIX века: в нём личное разочарование соединено с публицистической страстностью.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противопоставлял живую правду литературы отвлечённой морали и настойчиво защищал достоинство «бедного и забитого» человека, о котором, по его убеждению, нельзя молчать.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письма не оставлял места компромиссу: оно быстро стало восприниматься как программный манифест критической мысли и гражданской честности.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Белинского к Гоголю: содержание и интонация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09" y="1734625"/>
            <a:ext cx="379603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Белинского и Гоголя в споре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спор был не о частностях, а о самом смысле литературы.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Разногласие касалось не только политики, но и представления о миссии литературы: судить общество или воспитывать его изнутри.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Позиции, обозначенные в «Выбранных местах из переписки с друзьями» и в письме В. Г. Белинского к Н. В. Гоголю, 1847
</a:t>
            </a:r>
            <a:endParaRPr lang="en-US" sz="62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413" y="14435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5150" y="14501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8519" y="1443500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для печати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не предназначалось для официальной публикации в Российской империи, поэтому его чтение сразу становилось актом доверия и политической осторожности.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и 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распространялся в списках и быстро доходил до образованной молодежи, где воспринимался как острое и честное высказывание о времени.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запрета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Цензурные ограничения усилили символическое значение письма: оно стало знаком границ дозволенной мысли и вызовом николаевской системе контроля.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и распространение письма Белинского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помогает увидеть, что спор был сосредоточен прежде всего на общественной ответственности литературы.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социальная критика; религиозные и нравственные вопросы важны, но играют вспомогательную роль.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спора вокруг «Выбранных мест из переписки с друзьями» и письма В. Г. Белинского к Н. В. Гоголю, 1847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литературных дебатов 1847 года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сторонников западнических идей письмо стало редким примером открытой гражданской смелости: в нём увидели защиту человеческого достоинства и право литературы говорить правду.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читатели восприняли текст как грубое нарушение литературной почтительности и нападение на признанного писателя, чьё слово уже считалось национальным достоянием.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читательская среда особенно высоко оценила прямоту, остроту и бескомпромиссность Белинского, увидев в письме образец нового, более требовательного разговора о литературе.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сторонников Гоголя письмо стало тревожным знаком: они почувствовали в нём не только критику автора, но и разрыв с духовными и культурными основами эпохи.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современники восприняли письмо Белинского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после скандала: ответ и внутренний кризис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не согласился с обвинениями Белинского и не отказался от своего позднего религиозно-нравственного курса, что ещё сильнее отдалило его от части читателей и критиков.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ожиданиями публики и личным самоопределением писателя обострил его мировоззренческий кризис: Гоголь оказался в литературной среде всё более одинок и непонятен.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литературного спора к мировоззренческому расколу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которая превратила книжную полемику в спор о вере, власти, народе и предназначении литературы.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6456" y="2770325"/>
            <a:ext cx="301388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Западническое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 видели в Гоголе прежде всего писателя, разоблачающего общественные пороки. Его наследие они связывали с реформами, отменой крепостничества и обновлением общественной жизни.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Славянофильское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Славянофилы акцентировали позднего Гоголя как защитника православной духовности. Для них его тексты подтверждали особый исторический путь России и значение внутреннего нравственного преображения.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автор — два аргумента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писатель становился опорой противоположных взглядов. Именно поэтому имя Гоголя усилило идеологическую полемику и превратилось в символ разногласий о будущем страны.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 и славянофилы: два прочтения Гоголя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3574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XIX века; хронология публикаций Гоголя и Белинского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тексты и события, через которые развивался спор о Гоголе в 1836–1848 годах.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смены текстов спор усиливался: от литературного ожидания он быстро перешёл к мировоззренческому конфликту и затем закрепился как исторический символ.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публикации спора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резкий рост напряжения связан с весной и летом 1847 года, когда книга Гоголя уже обсуждалась, а письмо Белинского расходилось в списках.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полемика стремительно вышла за рамки частного спора и превратилась в событие общественной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по хронологии публикаций и откликов 1847 года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общественной реакции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утвердил представление о писателе как о человеке, который отвечает не только за стиль и сюжет, но и за нравственный смысл своего слова.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цензуры литература оказалась редким пространством, где можно было обсуждать крепостничество, власть, народ и границы личной свободы без прямой политической трибуны.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заставила современников заново задать главный вопрос: может ли искусство оставаться в стороне, когда речь идёт о страдании общества и ответственности автора?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1847 года стал исторически важным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1847 года укрепила идею критического реализма, в котором литература должна не только изображать жизнь, но и выявлять её социальные противоречия.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влияние спора на русскую литературу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вошёл в культурную память как символ гражданской критики, требующей от писателя честности, ясной позиции и внимания к человеческому страданию.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 дальнейшей традиции стал восприниматься как автор внутреннего разлома: в нём соединились художественная сила, сатирическая острота и религиозно-нравственный поиск.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коллизия повлияла на дискуссии второй половины XIX века о назначении искусства, о праве литературы на автономию и о её связи с общественной жизнью.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спора показывает, что литературное слово в России XIX века могло мгновенно выйти за пределы книжной полемики и стать разговором о правде, совести и будущем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превратил частное письмо и одну книгу в событие национального масштаба.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литературной полемики вокруг Гоголя и письма Белинского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1847 года показал, что русская литература была не только искусством, но и пространством общественного выбора. Он навсегда изменил язык критики и представление о роли писателя.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борьбы за Гоголя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2026-05-23T12:42:10Z</dcterms:created>
  <dcterms:modified xsi:type="dcterms:W3CDTF">2026-05-23T12:42:10Z</dcterms:modified>
</cp:coreProperties>
</file>