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Ломоносова 1747 года: тема, пафос,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ода о власти, России и силе просвещения.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середины XVIII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Ломоносова родилась в эпоху классицизма, когда поэзия служила государству, воспитывала гражданина и прославляла порядок, науку и общественную пользу.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как автор 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был не только поэтом, но и ученым, историком и филологом. Он расширил возможности русского языка и укрепил традицию высокого литературного стиля.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трудах он соединял точное знание и широкие взгляды на развитие страны. Для него наука, образование и история были важны для будущего России.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Литературу Ломоносов понимал как общественно значимое дело. Поэтому его поэзия прославляет не частные чувства, а государственную силу, добродетель и пользу для Отечества.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создания и адресат произведения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связана с восшествием Елизаветы Петровны на престол, которое стало важным событием для всей страны и задало торжественный тон произведению.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подчеркивает: власть должна охранять мир, поддерживать закон, заботиться о науке и служить благополучию подданных.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обращено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оды — императрица, однако смысл шире личной похвалы. Ломоносов говорит о том, каким должен быть настоящий государь.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 названии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 1747 год показывает время создания текста. Это помогает увидеть оды не как случайное посвящение, а как осмысленный отклик на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богатство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оде предстает огромной державой, которой даны широкие земли и природные богатства. Ломоносов показывает не только размеры страны, но и ее внутреннюю силу, способную поддерживать развитие и укреплять государство.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знак новой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гордость за столицу, ставшую символом движения России вперед. Петербург связан с идеей порядка, государственной воли и европейского уровня культуры, который важен для образованного общества XVIII века.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 просвещение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дополняют научные учреждения, прежде всего Академия наук. Они напоминают, что величие страны строится не только на военной мощи, но и на знаниях, которые помогают понимать мир и развивать Отечество.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оде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торжественной 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звучит праздничный тон: автор сразу подчеркивает значимость государственного события и задает возвышенное настроение всему произведению.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внимание переносится на саму державу: поэт показывает ее богатство, силу и огромный потенциал для будущего развития.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Прославление Елизаветы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Ломоносов раскрывает достоинства императрицы, связывая ее правление с надеждой на справедливость, милосердие и спокойствие в стране.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связан с миром, порядком и наукой: именно они должны сделать государство крепким и благополучным.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оды и их соотношение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власти в оде не отделена от судьбы страны: личная похвала превращается в размышление о том, что укрепляет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смысловые центры — слава государства и просвещение. Остальные темы поддерживают их и усиливают патриотический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Ломоносов. «Ода на день восшествия... 1747 года»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Елизаветы Петровны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показана как мудрая и справедливая правительница. В ее образе Ломоносов соединяет торжественность, уважение и надежду на сильную государственную власть.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связаны ожидания мира и законности. Поэт подчеркивает, что правление Елизаветы должно принести стране спокойствие, а людям — чувство защищенности.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становится не только историческим лицом, но и символом идеальной власти. Через ее образ автор говорит о том, каким должен быть правитель во благо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наука в содержании 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убеждает читателя, что сила государства зависит не только от армии и богатства, но и от знаний, которые развивают страну изнутри.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приобретает Академия наук: она показана как центр труда ученых, чья работа приносит пользу Отечеству и поддерживает общий прогресс.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оде связано с будущим России. Чем больше в стране знаний, тем увереннее она может идти вперед и решать важные задачи.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здесь — не отвлеченная тема, а практическая опора государства. Она помогает людям понимать мир, а стране — становиться сильнее и культурнее.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исторического события к общегосударственной идее.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выбирает торжественную лексику и книжные обороты, чтобы речь звучала величественно. Такой язык сразу настраивает читателя на восприятие важного государственного события.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восклицания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придают оде эмоциональную силу и ощущение праздника. Они помогают автору не просто сообщать мысль, а произносить вдохновенную речь.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императрице и к высоким образам создают эффект живого общения. Благодаря им текст звучит как торжественное публичное выступление.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делает фразы более приподнятыми и заметными. Инверсия помогает выделить главное и усиливает музыкальность стихотворной речи.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гиперболы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строится на ярких сравнениях и преувеличениях. Эти средства показывают величие России и подчеркивают значимость Елизаветы Петровны для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и их смысл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образы оды связаны с ее идеей: сильное государство опирается на мудрую власть, мир и просвещение.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ведут к одной мысли: государство становится крепче, когда в нем ценят порядок, знания и благо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Ломоносов, «Ода на день восшествия…» (1747)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и особенности классицизма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соответствует классицизму, потому что в нем важнее не личные переживания, а государственная тема. Ломоносов показывает событие как часть большой истории России.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классицизма характерен высокий жанр и строгая иерархия ценностей. В оде прославляются власть, мир, законность, просвещение и польза для 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торжественно и логично: он обращен к важному историческому событию и утверждает идеал сильной, просвещенной державы, служащей общему благу.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эпохи в тексте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новая столица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чувствуется значение Петербурга как центра государственной жизни и культуры. Город символизирует движение России к европейскому уровню развития и к новой роли в истории. Его образ помогает представить эпоху реформ и больших надежд.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 авторитет знаний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связывает будущее страны с развитием науки и образования. Это отражает реальность XVIII века, когда Академия наук становилась важным местом для исследований, обучения и государственных проектов. На странице уместно показать здание Академии и ученых за работой.
</a:t>
            </a:r>
            <a:endParaRPr lang="en-US" sz="1075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императрицы и язык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Елизаветы Петровны в тексте соотносится с реальным правлением императрицы. В эпохе ценили порядок, мир и сильную власть, поэтому ее портрет помогает увидеть, как литература говорила о правителе языком торжественной похвалы.
</a:t>
            </a:r>
            <a:endParaRPr lang="en-US" sz="11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частоту приемов, но и их роль: они работают вместе, создавая торжественный тон и возвышая смысл каждого обращения.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средствами становятся эпитеты и обращения; именно они формируют праздничную интонацию, а остальные приемы усиливают образность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Ломоносов, ода 1747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оды для русской литературы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стала образцом торжественной поэзии XVIII века. Она показала, как русский язык может звучать величественно, точно и выразительно в крупном государственном произведении.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укрепил высокий стиль и сделал его понятным для образованного читателя. Благодаря этому поэзия получила ясные правила, связанные с темой долга и общественной пользы.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соединило литературу с историей страны. В нем поэзия не только украшает речь, но и говорит о власти, мире, науке и будущем государства.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оды заметно в дальнейшей гражданской и патриотической лирике. Она показала, что стихотворение может выражать не только чувства, но и важную общественную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прославляется и что осуждается в 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ценности автор поддерживает, а какие явления считает опасными для государства и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утверждает простую, но важную мысль: благополучие страны зависит от мудрой власти, знаний и заботы о общем деле.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Ломоносов, 1747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 для школьного изучения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помогает понять, как литература XVIII века откликалась на важные события страны. На ее примере школьники видят, что художественный текст связан с реальной историей.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читательского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оды учит замечать выразительные средства и понимать смысл возвышенной речи. Такой текст развивает внимание к слову и умение видеть авторскую позицию.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просвещении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почему наука и образование считались основой будущего. Это помогает школьникам понять, как в литературе говорили о пользе знаний для страны.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классицизма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изучения признаков классицизма: высокого жанра, торжественного стиля и внимания к государственным ценностям. Эти особенности легко увидеть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произведения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оде Ломоносова: от события к надежде на будущее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оды Ломоносова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1747 года прославляет Елизавету Петровну, но еще сильнее — мир, науку и силу России. Ломоносов убеждает: процветание государства начинается с мудрой власти и просвещения.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2026-05-19T07:38:25Z</dcterms:created>
  <dcterms:modified xsi:type="dcterms:W3CDTF">2026-05-19T07:38:25Z</dcterms:modified>
</cp:coreProperties>
</file>