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XVIII–XIX веков: внушительное могущество и начало внешних угроз.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Китай от великой страны к полуколонии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до полуколониального периода: могучая империя и стабильность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Китай под управлением династии Цин обладал одним из самых больших населений и развитой экономикой, основанной на сельском хозяйстве и ремёслах. Страна имела централизованное управление, крепости и боеспособную армию.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промышленный рост в Европе и Америке породил большой спрос на сырьё и новые рынки, что направило внимание Запада на богатства Китая.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Изредка производимые в Китае чай, шёлк и фарфор стали особенно популярными и востребованными на западных рынках, что стимулировало торговлю с Китаем.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и рост западного интереса к Китаю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торговли вызвала усиление стремлений западных стран использовать политические возможности для расширения влияния на эту мощную цивилизацию.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западные державы и их экономические интересы в Китае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первой развила активные торговые отношения с Китаем, стремясь контролировать чайный и опиумный рынки, что положило начало растущему иностранному влиянию.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лидер в экспансии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США и Япония активно искали сферы влияния, используя Китай как новый рынок и источник ресурсов, что разделило территорию на конкурентные зоны.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западные державы и Япония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заявляла претензии на северо-восточные территории Китая, добиваясь выгодных договоров и аренды портов для выхода к Тихому океану.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геополитические амбиции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в государственных органах крепла, что снижало эффективность власти и доверие среди населения.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Развал дисциплины в армии уменьшал способность страны отражать внешние угрозы и поддерживать порядок внутри.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трудности Китая: предпосылки ослабления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финансов и неспособность проводить реформы усилили уязвимость Китая перед западным воздействием.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крестьянские восстания, включая Тайпинское и Няньское, приводили к разрушениям и истощению ресурсов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западного вмешательства: Опиумные войны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1839 году Британия объявила войну за право торговли опиумом после отказа Китая уничтожить его запасы. Военный потенциал Британии оказался решающим, и она захватила ключевые прибрежные города.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привела к навязыванию невыгодных договоров, которые ограничили суверенитет Китая и заложили основу для дальнейшего иностранного господства.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курение опиума привело к упадку ремёсел, оттоку серебра и снижению доходов крестьян, ослабляя государственную власть.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был вовлечён в употребление или торговлю опиумом, что подорвало экономику и социальную структуру страны.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отчёты времён династии Цин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Нанкинский договор — начало полуколониального положения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договору 1842 года Китай потерял остров Гонконг и открыл пять портов для британской торговли, что значительно расширило присутствие иностранцев в стране.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Гонконга и открытие портов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был вынужден выплатить значительную денежную компенсацию, а также согласиться на правила, ограничивавшие его самостоятельность на международной арене.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Компенсации и последствия для суверенитета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724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неравноправные договоры Китая в XIX веке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список отражает ключевые соглашения, значительно ограничившие территориальный и политический суверенитет Китая, и расширившие влияние иностранных держав.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числа договоров за 18 лет серьёзно подорвал суверенитет Китая и открыл страну иностранному контролю.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XIX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первой Опиумной войны на Китай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войне привело к утрате стратегического острова Гонконг, что обозначило начало территориальных уступок западным державам.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 западных стран возросло, ограничив самостоятельность империи и подрывая традиционные государственные институты.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вынужден был открыть ряд портов для международной торговли, что усилило иностранное экономическое присутствие на его территории.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Опиумная война и новые потери Китая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Опиумная война длилась с 1856 по 1860 годы и завершилась подписанием Пекинского договора, который существенно расширил права иностранных держав на территории Китая.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державы получили дипломати ческие представительства с особыми привилегиями, ослабляя власть императоров и подрывая суверенитет государства.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вынужден был открыть новые порты для международной торговли, что увеличило влияние западных стран на внутренние дела страны.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Иностранцам разрешили свободно передвигаться по стране и легализовали поставки опиума, что усилило социальные и экономические проблемы Китая.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влияние и раздел сфер влияния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1898 году Германия арендовала порт Циндао, создав там военно-морскую базу и торговый центр. Это укрепило германское влияние и контроль над важным региональным узлом.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Аренда Циндао Германией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в аренду порт Порт-Артур, используя его как ключевую военно-морскую базу на Дальнем Востоке, что усилило её стратегическое положение в регионе.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аренда Порт-Артура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арендовала часть территории около Гуанчжоу, развивая там свои торговые и военные позиции, что значительно ограничило контроль китайского правительства в этом районе.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присутствие в Гуанчжоу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иностранной конкуренции вызвал упадок многих традиционных ремёсел и привёл к массовой безработице среди крестьянских семей.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полуколониального статуса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большая часть внешней торговли и таможенных доходов Китая находилась под контролем иностранных держав, ослабляя финансовую независимость страны.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компании контролировали фабрики, порты и железные дороги, распространяя своё влияние на ключевые отрасли экономики Китая.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ресурсов и инфраструктуры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компании активно инвестировали в железнодорожную сеть, расширяя своё влияние на транспорт и экономику Китая.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почти весь ключевой транспортный сектор страны находился под иностранным контролем, что усиливало зависимость Китая от внешних сил.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иностранным инвестициям в Китай, 1880-1900 гг.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Японо-китайская война и её последствия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1894–1895 годов завершилась поражением Китая, что привело к утрате Тайваня и Ляодунского полуострова в пользу Японии и нанесло удар по престижу империи Цин.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также был вынужден выплатить крупную контрибуцию, что усугубило экономические трудности и усилило иностранное влияние в регионе.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ихэтуаней: сопротивление иностранцам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общество «Ихэтуань» подняло массовое восстание против иностранного вмешательства и миссионерской деятельности на территории Китая.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 — начало Боксерского восстания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был вынужден выплатить огромную контрибуцию и предоставить иностранцам ещё больше экономических и политических прав.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— «Боксерский» протекторат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восьми держав ввели союзные силы, подавляя мятеж и восстанавливая контроль над стратегическими районами Китая.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подавление восстания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против иностранцев и китайских христиан охватили Пекин и другие города, что вызвало интервенцию иностранных войск.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штурм международных кварталов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бедности среди крестьян привело к росту социальных напряжений и усилению недовольства правительством.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крестьянские волнения сопровождались массовыми миграциями в поисках заработка в другие регионы страны или за её пределы.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для китайского общества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молодёжь и интеллигенция начинали формировать реформаторские и революционные движения, нацеленные на обновление Китая.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государственной власти возрастало, подрывая систему имперского контроля и вызывая рост оппозиционных настроений.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возрождению: падение империи и реформы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организации и партии, которые стремятся к независимости и укреплению суверенитета Китая, продолжая борьбу с иностранным вмешательством.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1910–1920-е — рост национального движения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правительство начало процесс модернизации политической, экономической и социальной системы Китая, ориентируясь на западные модели.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— начало реформ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Синьхай привела к падению почти 300-летнего правления империи Цин и установлению Китайской Республики.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— Свержение династии Цин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утратил значительные территории, включая прибрежные и северные регионы, став объектом эксплуатации иностранных держав.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империи была подорвана иностранной конкуренцией и контролем, что вызвало упадок традиционных отраслей и ремёсел.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полуколониального периода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неравноправных договоров стал стимулом для начала реформ и развития национального сознания в борьбе за восстановление независимости.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полуколониального статуса выявил критическую важность национальной независимости, необходимости реформ и единства общества для будущего процветания страны.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полуколониального периода Китая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2026-05-11T01:35:29Z</dcterms:created>
  <dcterms:modified xsi:type="dcterms:W3CDTF">2026-05-11T01:35:29Z</dcterms:modified>
</cp:coreProperties>
</file>