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Афанасьевич Булгаков: писатель, чья биография стала ключом к его прозе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Булгакова объясняет логику его романов и пьес.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эпоха перемен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формировался в годы революций, цензуры и культурного слома. Его писательская судьба показывает, как в 1920–1930-е годы литература стала пространством идейной борьбы, художественного риска и личной несвободы.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родился 15 мая 1891 года в Киеве в семье профессора Киевской духовной академии, где уважение к знанию и книге было частью повседневной жизни.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Киевское детство подарило ему впечатления старого города, домашнего уклада и утраченной гармонии. Позднее эти мотивы стали основой образов памяти и родного дома в его прозе.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 семьи сформировала вкус к слову, интерес к истории и внимательное отношение к человеческому характеру. Именно поэтому образ Киева в его произведениях звучит так личностно и убедительно.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Киеве и семейная культурная среда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образование и опыт врача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университете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1916 году Булгаков окончил медицинский факультет Киевского университета. Университетская подготовка приучила его к точности, дисциплине и вниманию к деталям, которые позже ощутимы в прозе.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 наблюдение за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земским и военным врачом открыла ему мир боли, страха и ответственности за чужую жизнь. Этот опыт стал основой «Записок юного врача» и научил его психологической достоверности.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Гражданская война как исторический перелом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1914–1916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медицина стала для Булгакова школой прямого столкновения с человеческой уязвимостью. Он видел тяжёлые ранения и понимал цену каждого решения врача.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1917–1920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разрушили привычный порядок жизни. Булгаков наблюдал смену власти, насилие и распад прежних нравственных ориентиров.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перелома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Пережитая катастрофа определила его интерес к теме исторического хаоса, судьбе интеллигенции и тому, как человек сохраняет достоинство в нестабильное время.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Булгаков переехал в Москву и сразу столкнулся с теснотой, бытовой неустроенностью и сложной бюрократической средой, типичной для послереволюционной столицы.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Москву и начало литературной карьеры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повседневность стала для него главным источником сатиры: коммунальные конфликты, дефицит, служебный произвол и стремление приспособиться к любой системе.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постепенно вошёл в литературные круги, печатался в газетах и журналах, работал как фельетонист и прозаик, осваивая краткую, острую форму наблюдения.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Москве оформился его узнаваемый взгляд на современность: смешное у него почти всегда соседствует с тревогой, а бытовая деталь приобретает нравственный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89860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394" y="189860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4994" y="1898590"/>
            <a:ext cx="230213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успехи и особенности ранней прозы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 повесть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1920-х годов Булгаков быстро заявил о себе в малой прозе. Именно здесь он отработал точность фразы, динамику сюжета и умение удерживать читательское внимание.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строятся на точной бытовой детали и остром взгляде на повседневность. Ирония у Булгакова не скрывает серьёзности темы, а, напротив, подчёркивает её.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трагическое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Булгакова соединяют комизм и драму. Такой контраст делает происходящее объёмным и помогает увидеть за внешней лёгкостью нравственный конфликт.
</a:t>
            </a:r>
            <a:endParaRPr lang="en-US" sz="1203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как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позволяет писателю заострять черты эпохи и показывать абсурдность некоторых социальных отношений. Благодаря этому его ранняя проза звучит резко и запоминается надолго.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Булгакова и их литературное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произведения показывают, как менялись темы и художественный масштаб Булгакова.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книги связаны общей проблемой нравственного выбора, но раскрывают её в разных жанрах и исторических перспективах.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Булгакова; хронология создания произведений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«Белая гвардия»: дом, семья и гибель старого мира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строится вокруг семьи Турбиных и киевского дома, который становится символом памяти, культуры и человеческого достоинства. Через семейную историю Булгаков показывает, как революция разрушает привычный мир.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хроника в романе тесно связана с внутренней драмой героев. Образ дома противопоставлен внешнему хаосу и напоминает, что в эпоху перемен нравственная опора особенно необходима.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театральная судьба Булгакова в 1920–1930-е годы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театральной судьбы пьес Булгакова по историко-литературным материалам
</a:t>
            </a:r>
            <a:endParaRPr lang="en-US" sz="67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успешные постановки не гарантировали устойчивой сценической жизни: репертуар менялся по идеологическим причинам и административным решениям.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пьес Булгакова определялась не только художественным качеством, но и давлением официальной культурной политики.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Булгакова, от «Дней Турбиных» до «Ивана Васильевича», сделали его заметной фигурой театральной Москвы и показали, как острая современность может становиться сценическим конфликтом.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Булгаков-драматург и московский театр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дал писателю редкую возможность влиять на зрителя напрямую, но одновременно поставил его в зависимость от репертуарных решений, редакторской воли и идеологической оценки.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сцене особенно ясно проявилась главная для Булгакова тема: художник существует в мире, где талант и общественный успех не гарантируют свободы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романа «Мастер и Маргарита»
</a:t>
            </a:r>
            <a:endParaRPr lang="en-US" sz="190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над романом: от первого замысла до посмертной публикации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Мастера помогает увидеть, как личный опыт Булгакова превращается в художественную тему одиночества писателя и ценности внутренней свободы.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Булгаков, «Мастер и Маргарита»; биографические сведения о писателе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3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особенно сблизили судьбу автора с его героем: травля, запреты и невозможность свободно печататься стали частью творческой биографии Булгакова.
</a:t>
            </a:r>
            <a:endParaRPr lang="en-US" sz="15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Маргарита и тема любви как духовной силы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Маргарита не принимает роль пассивной наблюдательницы: она действует решительно и сохраняет верность Мастеру. В её поступках любовь оказывается сильнее страха и общественных правил.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подлинное чувство не сводится к эмоции. Оно требует внутренней свободы, готовности к жертве и способности противостоять миру лжи и духовной пустоты.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столицы показан через очереди, тесные квартиры, дефицит и постоянную борьбу за место в системе, где удобство часто важнее совести.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Москва в «Мастере и Маргарите»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Чиновничья среда у Булгакова живёт подозрением, страхом и стремлением обезопасить себя, поэтому внешняя организованность оборачивается внутренней неустойчивостью.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сцены строятся на гротеске: бытовая мелочь неожиданно выявляет жадность, приспособленчество и готовность людей быстро менять убеждения.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Москва становится не просто фоном, а образом общества, в котором повседневность обнаруживает нравственное обнищание сильнее любых прямых обвинений.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композиция романа: Москва и Ершалаим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«Мастер и Маргарита»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 развиваются параллельно и редко совпадают по времени, но постоянно перекликаются по смыслу. Это создаёт эффект философского диалога между историей и современностью.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нравственные испытания повторяются в разных эпохах, а бытовой и исторический планы романа взаимно объясняют друг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Пилат у Булгакова не карикатурный злодей, а человек власти, который понимает правду, но боится последствий собственного выбора и потому нарушает долг совести.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Понтий Пилат и тема моральной вины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внутренний конфликт строится на столкновении страха перед толпой и знания о невиновности Иешуа. Именно это делает вину Пилата особенно трагической и человечной.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Пилата превращает роман в размышление о нравственной ответственности: ошибка, совершённая ради безопасности, не исчезает и требует духовного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Булгакова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биографии и литературной судьбы писателя.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важнейшие произведения Булгакова рождались на фоне жизненных переломов и исторического давления, а не в отрыве от них.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 А. Булгакова; история публикации произведений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57000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903338"/>
            <a:ext cx="277500" cy="22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37317"/>
            <a:ext cx="277500" cy="24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Булгаков остаётся современным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убеждает, что литература важна там, где человек не может молчать о давлении, страхе и праве на собственный голос.
</a:t>
            </a:r>
            <a:endParaRPr lang="en-US" sz="114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постоянно оказываются между удобством и правдой, поэтому тексты помогают обсуждать личную ответственность без назидательности.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сатиры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Булгакова остаётся точной и узнаваемой: она разоблачает лицемерие, карьеризм и привычку прятать слабость за правильными словами.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творчество ценится не только за успех, но и за верность внутренней правде, даже если признание приходит поздно.
</a:t>
            </a:r>
            <a:endParaRPr lang="en-US" sz="11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42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— писатель, которого нужно читать через его судьбу
</a:t>
            </a:r>
            <a:endParaRPr lang="en-US" sz="3442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Булгакова и его книги образуют единое художественное целое: врач, драматург и романист прожил эпоху, в которой талант постоянно испытывался властью, а потому его произведения до сих пор звучат убедительно.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2026-05-23T17:48:41Z</dcterms:created>
  <dcterms:modified xsi:type="dcterms:W3CDTF">2026-05-23T17:48:41Z</dcterms:modified>
</cp:coreProperties>
</file>