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Объёмы прямой призмы и цилиндра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находить объём прямой призмы и цилиндра через площадь основания и высоту, в кубических единицах.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призма и цилиндр встречаются и в задачах, и в жизни: коробки, баки, трубы, банки, колонны, резервуары. В 10 классе это часть стереометрии: опираемся на площади плоских фигур и аккуратно работаем с формулами.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курсе геометрии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призма: определение и основные элементы
</a:t>
            </a:r>
            <a:endParaRPr lang="en-US" sz="2566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призма — многогранник с двумя равными основаниями, лежащими в параллельных плоскостях. Основания — многоугольники, а соответствующие им вершины соединены отрезками.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рёбра прямой призмы перпендикулярны основаниям, поэтому высота совпадает с длиной бокового ребра. Для обозначений используют Sосн, h и V.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основания бывает разной: треугольник, четырёхугольник, пятиугольник и другие многоугольники. При этом высота задаёт «протяжённость» призмы в третьем измерении.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обязательно видно на схеме
</a:t>
            </a:r>
            <a:pPr algn="l" indent="0" marL="0">
              <a:lnSpc>
                <a:spcPct val="100000"/>
              </a:lnSpc>
              <a:buNone/>
            </a:pPr>
            <a:r>
              <a:rPr lang="en-US" sz="14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отмечают два равных многоугольника-основания, соединённые параллельными боковыми рёбрами. У основания подписывают Sосн, а высоту обозначают h, показывая прямые углы к плоскости основания.
</a:t>
            </a:r>
            <a:endParaRPr lang="en-US" sz="1608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прямая призма на чертеже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прямая призма отличается от наклонной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тип призмы: у прямой призмы боковые рёбра перпендикулярны основаниям. При наклонной призме между рёбрами и плоскостью основания прямой угол уже не сохраняется.
</a:t>
            </a:r>
            <a:endParaRPr lang="en-US" sz="15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высоту увеличить вдвое, объём тоже увеличится вдвое при неизменной площади основания.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V = Sосн × h позволяет вычислять объём для любой прямой призмы при известной площади основания и высоте.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формулы V = Sосн × h (школьный курс геометрии).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объёма прямой призмы
</a:t>
            </a:r>
            <a:endParaRPr lang="en-US" sz="28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случаи: объём меняется пропорционально и площади основания, и высоте.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прямо пропорционален высоте при фиксированном основании и прямо пропорционален площади при фиксированной высоте.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приведены в задании для демонстрации применения формулы V = Sосн × h.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площадь основания призмы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Sосн, нужно сначала определить вид многоугольника в основании. Для прямоугольника удобно использовать S = ab, где a и b — стороны.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основание — треугольник, применяется формула S = 1/2ah, где a — основание треугольника, а h — соответствующая высота. Так площадь выражается через две величины на плоскости.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параллелограмма работает S = ah: выбирают сторону a и высоту к этой стороне. Это особенно полезно в задачах, где высота задана отдельно.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основание составное, его площадь находят разбиением на простые фигуры, суммируя их площади. Затем результат подставляют в общий принцип V = Sосн × h.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объёма прямой призмы
</a:t>
            </a:r>
            <a:endParaRPr lang="en-US" sz="287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и проверки типична для школьных задач.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объёма призмы от высоты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фиксированном основании 15 см² формула V = 15h превращается в прямую зависимость без сложных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подтверждает прямую пропорциональность: каждое увеличение h на одинаковую величину даёт равное приращение V.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данные: Sосн = 15 см², h = 2, 4, 6, 8, 10 см; V = 30, 60, 90, 120, 150 см³.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основания равен 2r: именно его часто приводят в условиях задач. Понимание этих обозначений ускоряет переход к формуле объёма.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Цилиндр: определение и элементы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— тело, ограниченное двумя равными кругами, лежащими в параллельных плоскостях, и боковой кривой поверхностью. В прямом круговом цилиндре ось перпендикулярна основаниям.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цилиндра — расстояние между плоскостями оснований. Радиус основания обозначают r, высоту — h, а объём — V.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цилиндра на схеме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цилиндра выделяют два равных круга-основания и боковую поверхность. Условные обозначения связывают радиус r, диаметр 2r, высоту h и образующую — отрезок, определяющий «растяжение» основания.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прямого цилиндра образующая перпендикулярна плоскостям оснований и совпадает с высотой. У наклонного цилиндра образующая образует наклон, поэтому её длина и высота различаются, что важно учитывать в задачах.
</a:t>
            </a:r>
            <a:endParaRPr lang="en-US" sz="15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цилиндра вычисляется по формуле V = πr²h. Она получается по общему принципу: объём равен произведению площади основания на высоту, где основание — круг радиуса r.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объёма цилиндра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основания круглой формы равна Sосн = πr². Поэтому сначала находят Sосн, а затем умножают на h, получая единый результат, пригодный для прямого цилиндра.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r и h измерены в сантиметрах, то произведение даёт объём в см³, а если в дециметрах — в дм³. Важно согласовать единицы измерения, как в любой формуле на объём.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радиуса квадратичная: при фиксированной высоте удвоение r приводит к четырёхкратному увеличению V. Именно поэтому цилиндр часто оказывается «быстрее растущим» объёмом, чем призма.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объёма цилиндра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Вычислите объёмы по формуле V = πr²h и сравните, как меняется результат при изменении радиуса и высоты.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пропорционален высоте и квадрату радиуса: изменение r влияет сильнее, чем линейное изменение h. В таблице это видно по кратностям объёма.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V = πr²h (возможны приближённые значения при π ≈ 3,14).
</a:t>
            </a:r>
            <a:endParaRPr lang="en-US" sz="13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радиус влияет на объём цилиндра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на диаграмме соответствуют V = πr²h при h = 8 см, поэтому факторы π одинаковы и не влияют на сравнение. Решающее — рост r².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r = 2 к r = 4 увеличивает объём в 4 раза (32π → 128π), а от 4 к 6 — примерно в 2,25 раза. Причина — квадратичная зависимость.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V = πr²h, h = 8 см (дата: текущее учебное задание).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объёма цилиндра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решения типовой задачи: от радиуса к площади основания и далее к объёму.
</a:t>
            </a:r>
            <a:endParaRPr lang="en-US" sz="14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834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8194" y="4186700"/>
            <a:ext cx="439950" cy="50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 различие прямой призмы и цилиндра
</a:t>
            </a:r>
            <a:endParaRPr lang="en-US" sz="2706" dirty="0"/>
          </a:p>
        </p:txBody>
      </p:sp>
      <p:sp>
        <p:nvSpPr>
          <p:cNvPr id="11" name="Text 2"/>
          <p:cNvSpPr txBox="1"/>
          <p:nvPr/>
        </p:nvSpPr>
        <p:spPr>
          <a:xfrm>
            <a:off x="449994" y="1587500"/>
            <a:ext cx="36342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призмы и цилиндра есть две равные основания в параллельных плоскостях. Объём всегда выражается как произведение площади основания на высоту, поэтому ключ — корректно определить Sосн и h.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 объёма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978419" y="1587500"/>
            <a:ext cx="36342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заключается именно в основании: у призмы оно многоугольник, а у цилиндра — круг. Поэтому для призмы нужны формулы площадей многоугольников, а для цилиндра — πr².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форма основания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 объёма двух тел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играет роль одинакового множителя в обеих формулах. Разница появляется только на этапе вычисления площади основания.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можно рассматривать как случай, когда основание имеет круговую форму, а призма — как корпус с многоугольным основанием. Сравнение упрощает выбор формулы.
</a:t>
            </a:r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на основе формул V = Sосн·h и V = πr²h (дата: текущее учебное задание).
</a:t>
            </a:r>
            <a:endParaRPr lang="en-US" sz="15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вместимость полезно внимательно выделять радиус или сторону основания и высоту. Тогда формула работает «в один шаг», а ошибки в единицах сразу становятся заметными.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 и единицы измерения
</a:t>
            </a:r>
            <a:endParaRPr lang="en-US" sz="3078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жизни для таких тел — баки, коробки, сосуды, трубы, колонны и строительные конструкции. Обычно в условии указаны размеры, а объём требуется связать с вместимостью.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обязательно согласуйте единицы: 1 м³ = 1000 дм³, 1 дм³ = 1000 см³, 1 см³ = 1 мл. Если размеры заданы в разных единицах, перевод делают до подстановки.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509" y="1324100"/>
            <a:ext cx="3394648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нахождении объёма
</a:t>
            </a:r>
            <a:endParaRPr lang="en-US" sz="311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наиболее частые причины неверного ответа и то, как их быстро проверить.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сводится к неверной величине в формуле (r вместо d, Sосн вместо другой площади) или к несогласованным единицам. Системная проверка сокращает вероятность промаха.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методические рекомендации для школьных задач по стереометрии и радиусно-объёмным формулам.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Закрепляем главное: объём через основание и высоту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научились видеть общий механизм вычисления объёма: площадь основания умножается на высоту. Для прямой призмы решает форма многоугольника, а для цилиндра — круг и формула πr²h, что ускоряет решение задач.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2026-05-14T04:24:06Z</dcterms:created>
  <dcterms:modified xsi:type="dcterms:W3CDTF">2026-05-14T04:24:06Z</dcterms:modified>
</cp:coreProperties>
</file>