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Первобытные земледельцы и скотоводы: как люди научились сами добывать пищу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превратились из собирателей в производителей пищи?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стало переломом в истории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ледникового периода климат стал мягче, а растения и животные — доступнее. Люди начали не только брать готовое у природы, но и создавать запасы сами. Так началась неолитическая революция — один из главных поворотов в истории человечества.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266922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39" y="1253095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00" y="2965020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9" y="2954337"/>
            <a:ext cx="297900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489" y="1242412"/>
            <a:ext cx="297900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возникли первые очаги земледелия и скотоводства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Плодородный полумесяц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Азии люди одними из первых начали выращивать пшеницу и ячмень, а также приручать овец, коз и свиней. Здесь сложились устойчивые земледельческие поселения.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Хуанхэ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земледелие развивалось самостоятельно. Важную роль сыграли просо и рис, а также использование речных долин, где почвы были особенно удобны для посевов.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будущей Мексики и соседних областей появились кукуруза и бобы. Эти культуры стали основой питания для многих народов Америки на долгие века.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высокогорьях Южной Америки древние земледельцы выращивали картофель и другие полезные растения. Они научились получать пищу даже в непростых горных условиях.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Гвинея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регионе люди рано освоили выращивание местных растений, приспособленных к влажному тропическому климату. Это показывает, что земледелие возникало в разных природных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научились выращивать растения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просто собирали дикие злаки и замечали, что упавшие зерна прорастают рядом с местом сбора. Это помогло понять, как получить новый урожай.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семенам было легче расти, землю начали рыхлить палками и мотыгами. Так посевы становились удобнее, а растения получали больше влаги и воздуха.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 и уход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стали специально сеять зерна и ухаживать за полем. Они удаляли сорняки, следили за ростом растений и защищали будущий урожай от животных.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лучших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земледельцы выбирали зерна покрупнее и растения, которые давали больший урожай. Благодаря этому культурные растения отличались от диких и становились полезнее.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культурные растения древних земледельцев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 мира стали центрами выращивания собственных культурных растений.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возникло не в одном месте: люди независимо освоили выращивание растений в нескольких центрах мира.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орудия труда земледельцев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Палки и мотыги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Палки-копалки и каменные мотыги помогали рыхлить землю и готовить участок к посеву. С их помощью обработка почвы стала быстрее и точнее, чем при работе руками.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Серпы и жатва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сбора злаков использовали серпы с кремневыми вставками. Они позволяли срезать стебли аккуратнее и быстрее, а значит, собирать больше зерна за короткое время.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Зернотерки и 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жатвы зерно нужно было измельчить. Для этого применяли зернотерки и каменные ступки, которые помогали превращать урожай в муку или крупу.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Плуг и жернова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деревянный плуг и каменные жернова. Эти орудия сделали земледелие и обработку пищи более эффективными и уменьшили затраты тяжелого ручного труда.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хозяйство людей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стали получать все больше пищи от полей и стад, а не от поиска диких ресурсов.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Производящее хозяйство вытеснило присваивающее, сделав питание более стабильным и предсказуемым.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истории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00" y="1025874"/>
            <a:ext cx="2889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6700" y="1037514"/>
            <a:ext cx="291900" cy="233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900" y="2389815"/>
            <a:ext cx="291900" cy="233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6699" y="2389815"/>
            <a:ext cx="291900" cy="2335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900" y="3742115"/>
            <a:ext cx="291900" cy="2335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домашние животные
</a:t>
            </a:r>
            <a:endParaRPr lang="en-US" sz="2012" dirty="0"/>
          </a:p>
        </p:txBody>
      </p:sp>
      <p:sp>
        <p:nvSpPr>
          <p:cNvPr id="1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797314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раньше других животных стала жить рядом с человеком. Она помогала охранять поселение, сопровождала людей в пути и предупреждала об опасности.
</a:t>
            </a:r>
            <a:endParaRPr lang="en-US" sz="1002" dirty="0"/>
          </a:p>
        </p:txBody>
      </p:sp>
      <p:sp>
        <p:nvSpPr>
          <p:cNvPr id="16" name="Text 3"/>
          <p:cNvSpPr txBox="1"/>
          <p:nvPr/>
        </p:nvSpPr>
        <p:spPr>
          <a:xfrm>
            <a:off x="4151113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давала молоко, мясо и кожу. Ее ценили за силу и пользу, а рядом с поселением стадо было легче защищать и кормить.
</a:t>
            </a:r>
            <a:endParaRPr lang="en-US" sz="1002" dirty="0"/>
          </a:p>
        </p:txBody>
      </p:sp>
      <p:sp>
        <p:nvSpPr>
          <p:cNvPr id="17" name="Text 4"/>
          <p:cNvSpPr txBox="1"/>
          <p:nvPr/>
        </p:nvSpPr>
        <p:spPr>
          <a:xfrm>
            <a:off x="797314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хорошо приспосабливалась к разным условиям и давала молоко, мясо и шерсть. Для древних людей это было особенно важно в сухих районах.
</a:t>
            </a:r>
            <a:endParaRPr lang="en-US" sz="1002" dirty="0"/>
          </a:p>
        </p:txBody>
      </p:sp>
      <p:sp>
        <p:nvSpPr>
          <p:cNvPr id="18" name="Text 5"/>
          <p:cNvSpPr txBox="1"/>
          <p:nvPr/>
        </p:nvSpPr>
        <p:spPr>
          <a:xfrm>
            <a:off x="4151113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обеспечивали людей мясом, молоком и шерстью. Их разводили там, где можно было находить пастбища и регулярно следить за стадом.
</a:t>
            </a:r>
            <a:endParaRPr lang="en-US" sz="1002" dirty="0"/>
          </a:p>
        </p:txBody>
      </p:sp>
      <p:sp>
        <p:nvSpPr>
          <p:cNvPr id="19" name="Text 6"/>
          <p:cNvSpPr txBox="1"/>
          <p:nvPr/>
        </p:nvSpPr>
        <p:spPr>
          <a:xfrm>
            <a:off x="797314" y="3730475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Свиней держали рядом с жильем, потому что их было удобно кормить остатками пищи. Они быстро росли и давали ценный запас мяса.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возникло скотоводство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наблюдение за дикими животными привело к разведению домашних стад.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 и первые дома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у поля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 поселением появились поля и стада, людям стало выгодно оставаться на одном месте. Вокруг домов возникали небольшие дворы, хозяйственные постройки и места для хранения урожая. Так складывалась первая деревенская жизнь.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из глины и камыша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жилища строили из того, что было под рукой: глины, дерева и камыша. Такие дома хорошо подходили для теплого климата и помогали защищаться от ветра, дождя и ночной прохлады.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 зиму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домами устраивали ямы и кладовые для зерна, чтобы пища не портилась и была под рукой весь год. Эти запасы делали жизнь общины более устойчивой и менее зависимой от удачи на охоте.
</a:t>
            </a:r>
            <a:endParaRPr lang="en-US" sz="12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запасы пищи изменили жизнь общины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позволяли не голодать в неурожайные годы и планировать жизнь заранее. Это усиливало роль общины и уменьшало зависимость от случайной добычи.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пищи удавалось сохранять, тем устойчивее становились поселения, обмен и хозяйство. Появлялась возможность жить и работать без постоянных перекочевок.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истории; схематические данные для иллюстрации связей между запасами и изменениями в общине.
</a:t>
            </a:r>
            <a:endParaRPr lang="en-US" sz="7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в первобытной общине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людей постоянно занималась обработкой земли, посевом и уходом за растениями. Такой труд требовал времени, поэтому община старалась распределять обязанности между разными членами.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стадом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члены общины пасли домашних животных, следили за ними и защищали от хищников. От их работы зависели мясо, молоко, шкуры и будущий приплод.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Опытные мастера делали орудия, сосуды, ткани и простую одежду. Со временем они начинали работать быстрее и лучше остальных, поэтому их труд особенно ценили.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поселениями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одном месте появлялись излишки зерна, шерсти или посуды, их меняли на нужные вещи из других поселений. Так возникал регулярный обмен.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охоты, земледелия и скотоводства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виды хозяйства обеспечивали людей пищей и почему производящее хозяйство постепенно стало важнее.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давала меньше устойчивости, чем земледелие и скотоводство. Производящее хозяйство обеспечивало запасы, но требовало большего труда, знаний и планирования.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истории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мужчин, женщин и детей в хозяйстве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у очага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нередко собирали растения, мололи зерно, готовили пищу и заботились о жилище. Их труд был необходим каждый день и поддерживал жизнь всей общины.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в поле и стаде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чаще пахали землю, охраняли поселение, пасли животных и ходили на охоту. Эти занятия требовали силы, выносливости и умения действовать сообща.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помогали собирать хворост, приносили воду, сторожили младших и выполняли простые поручения. Так они рано учились полезным навыкам и правилам жизни в общине.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 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труда зависело не только от силы, но и от опыта. Старшие передавали знания о земледелии, животных и изготовлении вещей младшим поколениям.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 — большой поворот в жизни людей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способ добычи пищи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перестали полагаться только на охоту и собирательство. Они начали сами выращивать растения и разводить животных, то есть производить пищу.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Оседлые 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стада и запасы зерна удерживали людей на одном месте. В результате возникли постоянные поселения с домами, хозяйственными постройками и местами для хранения.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надежное питание помогало выживать большему числу детей и взрослых. Постепенно общины становились крупнее, а жизнь — теснее и сложнее.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 и 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еды стало больше, появились время и возможности для новых занятий. Люди стали делать лучшее оружие, посуду, одежду и запасать зерно на будущее.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перехода к земледелию и скотоводству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занятия дали людям больше еды и возможностей, но сделали их жизнь зависимой от погоды, урожая, пастбищ и запасов воды.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производящему хозяйству усилил общины и одновременно усложнил их жизнь. Чем больше людей и имущества, тем заметнее становились новые проблемы.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истории; схематические показатели для наглядного сравнения последствий.
</a:t>
            </a:r>
            <a:endParaRPr lang="en-US" sz="7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83" y="1249087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168" y="2961012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неравенства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урожаи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Семьи, которым удавалось собрать больше зерна, быстрее накапливали запасы. Это давало им уверенность в трудные месяцы и позволяло помогать своим родственникам.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скота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хозяйстве было много домашних животных, семья получала мясо, молоко, шерсть и шкуры. Такое имущество становилось важным источником достатка.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имущество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людей появлялось больше зерна, орудий и вещей для обмена. Накопленное имущество делало их положение в общине заметно прочнее.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владел лучшей землей и большими запасами, начинали влиять на решения в поселении. Так возникали первые различия в богатстве и авторитете.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временам года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готовили землю, сеяли зерно и следили за молодой зеленью. Для скотоводов это было время выхода на новые пастбища и выбора безопасных маршрутов.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Наступала пора сбора урожая. Зерно складывали в хранилища, сушили и убирали на зиму, чтобы община не осталась без пищи в холодное время.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требовали ухода: их пололи, поливали и охраняли от птиц и животных. Пастухи следили за стадами и искали воду в жаркие дни.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 становилось меньше, но труд не прекращался. Люди чинили орудия, делали домашние вещи, кормили животных и расходовали только часть запасов.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оседлой жизни к первым деревням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земледелие и скотоводство постепенно изменили жизнь первобытных общин.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земледельцы и скотоводы изменили мир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сделали людей более независимыми от случайной добычи. Запасы, дома и труд на земле открыли путь к деревням, городам и первым государствам.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2026-06-01T01:20:01Z</dcterms:created>
  <dcterms:modified xsi:type="dcterms:W3CDTF">2026-06-01T01:20:01Z</dcterms:modified>
</cp:coreProperties>
</file>