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роли и значимости водорослей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ключевые водные организмы, поддерживающие жизнь 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водоросли и откуда они появились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это древнейшие растения Земли, появившиеся около 2 миллиардов лет назад. Они бывают одноклеточными и многоклеточными, живут в пресной или морской воде, а также на влажной почве и скалах.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классификация водорослей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— обитатели пресных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содержат хлорофилл и чаще всего встречаются в реках, озёрах и болотах. Они имеют разнообразную форму — от нитчатых до листовых.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и красные — морские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отличаются пигментом фукоксантином и господствуют в холодных морях, тогда как красные, содержащие фикоэритрин, широко распространены в тёплых морях.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— сине-зелёные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— одноклеточные организмы с пигментом фикоцианином, встречаются везде — от океанов до влажных камней, и могут фиксировать азот.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клеток водорослей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и ядро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имеют прочную клеточную оболочку, окружающую ядро с ДНК. Эта структура защищает и обеспечивает жизнедеятельность клетки.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позволят водорослям улавливать солнечный свет и превращать его в энергию через фотосинтез, благодаря чему вырабатывается кислород.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кремнезёмная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одноклеточных водорослей есть жгутики для движения. Диатомовые образуют оболочки из кремнезёма, обеспечивая защиту и сохранность.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50–70%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глобального кислорода происходит благодаря фотосинтезу водорослей.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Океанический фитопланктон выделяет значительную часть кислорода, необходимого для дыхания жизни на Земле.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2021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водорослей и лесов в производство кислорода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через фотосинтез обеспечивают большинство кислорода в атмосфере, превосходя леса.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океанов и водорослей для поддержания атмосферы с кислородом.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2021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86221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основа водных пищевых сетей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зоопланктона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служит основным источником питания для мелких животных, поддерживая их развитие и рост.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рыб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зависят от водорослей напрямую или через зоопланктон в пищевой цепочке.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обеспечивают энергию и питательные вещества, поддерживая разнообразные виды в водоёмах.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55692"/>
            <a:ext cx="4208700" cy="16339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водорослей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с различным составом водорослей и специфическими экологическими функциями.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адаптированы к разнообразным средам, обеспечивая экологические функции повсеместно.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водорослей в экосистемах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активно поглощают вредные вещества и тяжелые металлы, способствуя естественной очистке водоемов и улучшая качество воды.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качества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количестве и составе водорослей сигнализируют о загрязнении, что помогает при мониторинге состояния водоемов.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пищевой промышленности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бурые водоросли поставляют агар-агар и каррагинан, широко используемые как безопасные загустители и стабилизаторы.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Азии, например Японии, водоросли нори, вакамэ и комбу — важная часть рациона, богатая полезными веществами.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водорослей способствует профилактике заболеваний щитовидной железы благодаря высокому содержанию йода.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и применение водорослей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Альгинаты, получаемые из бурых водорослей, широко применяются в медицинских перевязочных средствах благодаря их способности ускорять заживление ран и препятствовать развитию инфекции.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используется для изготовления лекарственных средств, способствующих улучшению работы щитовидной железы и общему укреплению организма благодаря богатству минералов.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Мази с экстрактами водорослей улучшают состояние кожи, уменьшая воспаления и повышая эластичность кожи благодаря содержанию витаминов и микроэлементов.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Антисептические свойства водорослей применяются в косметологии и медицине, где они способствуют быстрому восстановлению тканей и предотвращению проникновения патогенных бактерий.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— лидеры по выращиванию водорослей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наблюдается устойчивый рост объемов производства, что связано с повышением спроса на биотопливо и пищевые продукты из водорослей.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мирового производства сосредоточена в Китае и Индонезии, что делает Азию ключевым регионом в индустрии выращивания водорослей.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 источник биотоплива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обеспечивают быстрое накопление биомассы, что позволяет производить значительное количество биодизеля в короткие сроки без использования сельскохозяйственных угодий.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биогаза из водорослей способствует снижению уровня углекислого газа в атмосфере, так как водоросли усваивают углекислый газ во время роста.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водорослей для биотоплива уменьшает зависимость от ископаемых энергоносителей и помогает развивать экологически чистую энергетику в будущем.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биотехнологий с участием водорослей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модификации водорослей для фармацевтики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создают генетически модифицированные виды водорослей, способные синтезировать витамины и лекарственные соединения высокого качества, что расширяет возможности медицины и биотехнологии.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водорослей для очистки сточных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показывают высокую эффективность в поглощении токсинов из загрязненной воды, что делает их перспективными биоиндикаторами и естественными фильтрами в очистных системах.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биопластика из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направлены на разработку биоразлагаемых материалов на основе водорослей, которые могут заменить пластик, снижая негативное воздействие на окружающую среду.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проблемы: цветение воды и эутрофикация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удобрений в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удобрений в сельском хозяйстве приводит к попаданию избыточных питательных веществ в водоёмы, стимулируя рост водорослей.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Бурный рост водорослей – цветение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питательных веществ и тёплой погоды водоросли быстро размножаются, образуя густые массы на поверхности водоёмов.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и гибель рыбы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избытка водорослей снижает уровень кислорода в воде, что вызывает массовую гибель водных обитателей и нарушает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с участием водорослей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процесс, описывающий роль водорослей в экосистемах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водорослях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ламинария достигает длины до 60 метров, являясь одной из самых длинных живых водорослей в мире и формируя подводные «лесные» массивы.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считаются одними из самых древних организмов на Земле, существуя около 2,5 миллиардов лет и играя ключевую роль в формировании кислородной атмосферы.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Маримо — уникальные шарообразные водоросли, встречающиеся преимущественно в озёрах Японии и Австралии, считаются национальным природным чудом благодаря своей редкости и форме.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будущее устойчивого развития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рассматриваются как источник питательных веществ и биопродуктов, способный помочь решать мировую проблему продовольственной безопасности.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микроводорослей в промышленности способствует снижению загрязнения окружающей среды и сокращению выбросов парниковых газов.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интенсивного культивирования водорослей направлены на создание дешёвых и масштабируемых технологий получения белка и растительных жиров.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являются перспективным сырьём для производства биополимеров, биотоплива и биоразлагаемых материалов, что поддерживает тренд экологической устойчивости.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водорослей в разных странах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водорослей в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проводятся ежегодные фестивали, на которых отмечают важность водорослей в питании и культуре. Традиционные блюда включают нори и вакамэ, символизируя связь с морем.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водорослей в датской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Дании морские водоросли всё чаще применяются в гастрономии как экологически чистый продукт, добавляющий новые вкусы и полезные вещества в рацион населения.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искусстве и фольклоре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макроводорослей встречаются в картинах и орнаментах, а в народных легендах рассказывают о мистических «водяных травах» и зелёных «бородах», подчеркивая их значение в культуре.
</a:t>
            </a:r>
            <a:endParaRPr lang="en-US" sz="8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водорослей для жизни на Земле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основа многих экосистем, обеспечивающая кислород, питание и сырьё. Их влияние на природу и человека столь велико, что от них зависит будущее нашей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2026-05-09T09:38:59Z</dcterms:created>
  <dcterms:modified xsi:type="dcterms:W3CDTF">2026-05-09T09:38:59Z</dcterms:modified>
</cp:coreProperties>
</file>