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союзы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союзы и строить точную, грамотную речь.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союзы особенно важны: они связывают части текста, помогают точнее выражать причину, цель, выбор и противопоставление, а также влияют на постановку запятых в сложных предложениях.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союзы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действия. Его задача — связывать слова, однородные члены и части предложения, чтобы речь звучала цельно и логично.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союзов нет форм рода, числа и падежа. Они остаются одинаковыми в любом контексте, поэтому их нельзя склонять, как самостоятельные слова.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союзы бывают простыми и составными. Простые состоят из одного слова, а составные — из нескольких слов, которые вместе выражают одно значение.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союзы делятся на сочинительные и подчинительные. Одни соединяют равные части, другие показывают зависимость одной части предложения от другой.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союзов по самым важным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союзы обычно длиннее, но помогают точнее передать смысловые отношения между частями предложения.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союзы: основные признаки
</a:t>
            </a:r>
            <a:endParaRPr lang="en-US" sz="26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союзы в речи школьника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союзы встречаются почти в каждом разговоре: и, а, но, или, да, тоже, либо, чтобы. Они помогают быстро соединять мысли без лишней сложности.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 привычные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и коротких сообщениях такие союзы особенно заметны, потому что делают фразу естественной и понятной. Например: «Я приду, а брат останется дома».
</a:t>
            </a:r>
            <a:endParaRPr lang="en-US" sz="1329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в диалогах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легко перечислять предметы, действия и признаки: книга и тетрадь, быстро, но аккуратно, пойти или остаться. Это делает высказывание компактным.
</a:t>
            </a:r>
            <a:endParaRPr lang="en-US" sz="1308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однородные члены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союзы соединяют и части сложного предложения, но чаще всего школьники видят их в коротких, ясных фразах. Именно поэтому их легко запомнить на примерах.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строить простые связи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чаще встречаются в школьных упражнениях и устных ответах.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и противительные союзы используются чаще других, потому что они особенно нужны для простых связей и сопоставления мыслей.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упражнений по русскому языку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простых союзов по значению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союзы и их значение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 — один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союз может состоять из двух и более слов, но в предложении он работает как единое средство связи. Например, потому что передаёт причину, а для того чтобы — цель.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уступка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для того чтобы и несмотря на то что уточняют, зачем совершается действие или какое препятствие ему не помешало. Благодаря этому мысль становится точнее.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будто часто встречается в описаниях и художественных текстах. Он помогает сравнить предметы или события и создать более выразительный образ.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так как, потому что и оттого что помогают объяснить, почему произошло действие или событие. Они особенно полезны в ответах, пересказах и учебных рассуждениях.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составной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 и устойчивости выражения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8740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союзы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 части предложения, когда нужно перечислить факты, действия или признаки. Это делает высказывание связным и удобным для восприятия.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помогают показать различие или контраст между частями фразы. Такой приём часто нужен, когда автор сравнивает действия, предметы или качества.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или и либо говорящий предлагает один из вариантов. В школьных ответах и диалогах это помогает кратко передать ситуацию выбора без длинных объяснений.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союзы потому что и для того чтобы объясняют, почему что-то произошло и ради чего совершается действие. Они особенно важны в рассуждении и учебном тексте.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если и когда связывают события по времени или задают условие. Благодаря им читатель понимает последовательность действий и зависимость одного события от другого.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время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уроков
</a:t>
            </a:r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хотела пойти гулять, но небо быстро потемнело. Она посмотрела в окно и решила остаться дома, потому что начался дождь. В обычном разговоре союз помогает коротко объяснить причину и сразу показать перемену планов.
</a:t>
            </a:r>
            <a:endParaRPr lang="en-US" sz="1239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из учебного объяснения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учитель сказал: если условие меняется, то меняется и результат. Такая фраза звучит ясно и логично, потому что союз соединяет две части рассуждения. Именно поэтому в учебных текстах он особенно важен.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из художественного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шли по лесной тропинке, а вечер становился всё тише. Один говорил спокойно, другой отвечал резко, и контраст сразу становился заметным. Союзы помогают автору передать и последовательность событий, и различие характеров.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повседневной речи и учебных текстах
</a:t>
            </a:r>
            <a:endParaRPr lang="en-US" sz="27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430" y="1068000"/>
            <a:ext cx="313644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союз помогает передать смысл предложения: от простого соединения до причины, цели и 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союзы чаще уточняют смысл связи, а простые союзы передают её кратко и прямо.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и составных союзов
</a:t>
            </a:r>
            <a:endParaRPr lang="en-US" sz="2745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теме «Простые и составные союзы»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объяснениях и пересказах чаще появляются причины, цели и условия, поэтому союзов там обычно больше.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частотность связана с учебным текстом и пересказом; в диалоге преобладают короткие простые союзы.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«Простые и составные союзы», без использования статистики корпуса текста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союзы встречаются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союз с похожими словами
</a:t>
            </a:r>
            <a:endParaRPr lang="en-US" sz="2581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части предложения или однородные члены и сам не является членом предложения. Если слово отвечает на вопрос и входит в состав члена предложения, это уже не союз.
</a:t>
            </a:r>
            <a:endParaRPr lang="en-US" sz="1377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роль слова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отличается от потому, зато — от за то, чтобы — от что бы, тоже — от то же. В каждой паре значение и грамматическая функция меняются, поэтому важны контекст и написание.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похожие пары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раздельное или дефисное написание помогает понять, перед вами союз или сочетание самостоятельных слов. Особенно это полезно в трудных случаях с устойчивыми выражениями.
</a:t>
            </a:r>
            <a:endParaRPr lang="en-US" sz="1388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написание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можно свободно перестроить, вставить в него другое слово или задать к нему вопрос, это, скорее всего, не союз, а обычное сочетание слов.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смысл целиком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составного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распознавания устойчивого союза и проверки его написания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союзов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нередко пишут составные союзы слитно, хотя их части должны сохраняться раздельно. В словах потому что, для того чтобы и несмотря на то что важно запомнить устойчивую форму.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 перед союзом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запятая перед подчинительным союзом часто обязательна. Если её пропустить, смысл становится менее ясным, а предложение выглядит неграмотно оформленным.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похожими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 то, что бы и тоже могут совпадать по звучанию с союзами, но выполняют другую функцию. Чтобы не ошибиться, нужно проверять контекст, значение и способ написания.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запятую ставят внутри составного союза, хотя он обычно воспринимается как единое средство связи. Ошибка особенно заметна в выражениях потому что и так как, где разрыв не нужен.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союзы часто повторяются в коротких моделях предложений: это помогает быстрее увидеть связь между частями и запомнить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и, а, но; составные союзы реже, но важны для причинных, целевых и условных отношений.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типовые упражнения по русскому языку; схема носит иллюстративный характер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союзов в школьных примерах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сложном предложении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Подчинительный союз соединяет главную и придаточную части, показывая, какая мысль основная, а какая поясняет её. Без такого союза связь между частями может стать неясной.
</a:t>
            </a:r>
            <a:endParaRPr lang="en-US" sz="1240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если и когда помогают объяснить причину, условие или время действия. Они делают сложное предложение точнее и позволяют передать зависимость одной части от другой.
</a:t>
            </a:r>
            <a:endParaRPr lang="en-US" sz="1159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условие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чтобы и хотя показывают цель или уступительное значение. С их помощью можно передать не только факт, но и отношение между событиями, поступками и обстоятельствами.
</a:t>
            </a:r>
            <a:endParaRPr lang="en-US" sz="1265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уступка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влияет и на смысл, и на знаки препинания. Если союз выбран верно, предложение легче читать, понимать и правильно оформлять на письме.
</a:t>
            </a:r>
            <a:endParaRPr lang="en-US" sz="1317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и смысл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простые и составные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по количеству слов, устойчивости выражения и его роли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0494" y="1205853"/>
            <a:ext cx="20306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7 класса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союзов помогает аккуратно писать изложения и сочинения, связывать предложения между собой и избегать резких переходов мысли, которые мешают пониманию текста.
</a:t>
            </a:r>
            <a:endParaRPr lang="en-US" sz="138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союзы облегчает постановку запятых в сложных предложениях. Это особенно важно там, где одна часть объясняет, уточняет или противопоставляется другой.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художественных и учебных текстов союзы помогают быстрее уловить причинно-следственные связи, последовательность событий и авторское противопоставление.
</a:t>
            </a:r>
            <a:endParaRPr lang="en-US" sz="1416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ответах и пересказе союзы делают речь более плавной и понятной. Благодаря им легче объяснять, сравнивать, выбирать и делать выводы.
</a:t>
            </a:r>
            <a:endParaRPr lang="en-US" sz="15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8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союз — маленькое слово с большой ролью
</a:t>
            </a:r>
            <a:pPr algn="ctr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союзы соединяют быстро и кратко, а составные точнее передают смысловые отношения. Если различать их правильно, легче понимать текст, писать грамотно и выражать мысли связно.
</a:t>
            </a:r>
            <a:endParaRPr lang="en-US" sz="408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2026-05-28T09:26:04Z</dcterms:created>
  <dcterms:modified xsi:type="dcterms:W3CDTF">2026-05-28T09:26:04Z</dcterms:modified>
</cp:coreProperties>
</file>