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и Миша открывают музыкальный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Услышим ноты, ритм и настроение — и музыка заговорит понятнее.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сохраняется на бумаге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Музыку можно не только слушать, но и записывать знаками. Ноты помогают сохранить песню и вернуть её через день, месяц или даже год.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звук музыкальным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показывает, как звучит нота: тонко и звонко или низко и глубоко. По ней мы различаем мелодии и легко замечаем их движение вверх и вниз.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звучания помогает музыке быть тихой, средней или громкой. Благодаря ей песня может звучать как шёпот, разговор или настоящий праздничный хор.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делает звуки узнаваемыми. Именно по нему мы отличим флейту от барабана, колокольчик от голоса и не перепутаем инструменты между собой.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отвечает за то, сколько звук держится. Один звук может быть совсем коротким, а другой — тянуться и наполнять мелодию спокойным дыханием.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Скрипичный ключ и нотный стан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ноты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Нотный стан состоит из пяти линий и четырёх промежутков между ними. На них пишут ноты, чтобы было понятно, какой звук нужно спеть или сыграть.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скрипичный ключ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Скрипичный ключ показывает место высоких звуков на стане. Он помогает быстро читать ноты и не теряться, когда мелодия поднимается вверх.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063" y="1617079"/>
            <a:ext cx="288675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4913" y="1617079"/>
            <a:ext cx="288675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8969" y="3374872"/>
            <a:ext cx="240563" cy="384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нот — семь ступенек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вверх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идут по порядку: до, ре, ми, фа, соль, ля, си. Когда они поднимаются, мелодия словно шагает по лесенке всё выше и выше.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вниз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звуки идут обратно, они спускаются вниз так же спокойно и последовательно. Это помогает петь без путаницы и уверенно находить нужную ноту.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без конца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 снова звучит до. Из-за этого ряд можно повторять снова и снова, как удобный музыкальный круг для песен и упражнений.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запоминание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учат этот порядок как музыкальный счёт. Он помогает быстро запомнить ноты и не путать их, когда читаешь простую мелодию.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— музыкальный шаг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показывает, как звуки и паузы чередуются во времени. Он делает музыку собранной и помогает слушателю почувствовать её уверенное движение вперёд.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 удобно хлопать ладошками, отбивать пальцами или топать ногами. Так проще услышать, где звук начинается, а где музыка делает маленькую паузу.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мелодия запоминается лучше, если у неё есть ясный ритм. Он работает как шаги в дороге: ведёт музыку и не даёт ей сбиться.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разные длительности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Целая нота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дольше других и даёт музыке широкое, спокойное дыхание.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Половинная нота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Держится меньше, но всё ещё позволяет звуку звучать заметно и уверенно.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Четвертная нота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часто встречается в песнях: она делает ритм собранным и понятным.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Восьмая нота и пауза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совсем коротко, а пауза помогает музыке отдыхать и не спешить.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Темп: музыка может идти шагом или бегом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как быстро движется музыка. Медленный темп делает песню спокойной и плавной, будто она идёт неторопливым шагом по тихой дорожке.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придаёт музыке бодрость и веселье, словно она почти бежит. Маша и Миша замечают: стоит изменить темп — и характер песни сразу меняется.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2612" y="1768868"/>
            <a:ext cx="288675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692158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614882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Динамика: тихо, громко и всё между ними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2445325" y="1660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звучание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звучит тихо, она становится мягкой и осторожной. Такое исполнение похоже на шёпот или спокойный разговор, где важно слушать внимательно.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45325" y="2570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Громкое звучание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музыка звучит смело и ярко. Она хорошо подходит для торжественных моментов, но важно не переборщить, чтобы звуки не стали слишком резкими.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445325" y="3502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усиление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нотах встречается крещендо — знак, который означает, что музыка становится сильнее. Это похоже на звук, который медленно приближается и вырастает.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часто собираются из знакомых ступенек: чем яснее порядок звуков, тем легче их спеть, услышать и узнать с первых нот.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звуков помогают строить знакомые мелодии и легко запоминать песенки.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теория музыки: семь основных звуков лада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 к прочтению мелодии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чтения простой мелодии: от ключа и нот до звучания и ритма.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знаки тоже разговаривают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Бекар отменяет диез или бемоль и возвращает ноте её обычный звук. Эти знаки похожи на аккуратные подсказки для музыканта-читателя.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Диез ставят перед нотой, когда звук нужно немного повысить. Такой маленький знак помогает мелодии звучать точнее и не путать соседние ступеньки.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Бемоль работает наоборот: он понижает звук на полтона. Благодаря ему композитор может записать именно тот оттенок звучания, который задумал.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инструмента — три характера звука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будто рисует тонкую серебристую линию в воздухе. Её звук высокий, чистый и очень подвижный. Такую мелодию легко представить как лёгкий ветерок или маленькую птичью песенку.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поёт светло и легко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барабана нет длинной песни, зато есть уверенный удар. Он звучит резко, ритмично и сразу задаёт шаг музыке. Поэтому барабан легко узнать даже с закрытыми глазами.
</a:t>
            </a:r>
            <a:endParaRPr lang="en-US" sz="95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говорит коротко и чётко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Пианино может играть и мелодию, и сопровождение, словно сразу два музыканта сидят рядом. У него широкий, мягкий тембр, который меняется от тихого шёпота до уверенного звучания.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Пианино умеет быть разным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музыки и три разных движения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чаще всего связана с голосом и мелодией. Она звучит так, будто кто-то рассказывает историю мягко и певуче, поэтому её легко подпевать.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держится ровного шага и чёткой пульсации. Под него хочется идти уверенно, будто оркестр помогает строиться в аккуратную колонну.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живёт в движении, поворотах и прыжках. Его ритм обычно более подвижный, поэтому музыка словно приглашает кружиться и смеяться.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передаёт настроение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композитор выбирает общий характер: весёлый, спокойный, грустный или задумчивый. Уже от этого зависит, как будут звучать мелодия и аккомпанемент.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помогает лад: мажор часто воспринимается светлым и радостным, а минор — мягким, тёплым и немного печальным. Это слышно даже без слов.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тоже меняет настроение. Медленная музыка успокаивает, а быстрая добавляет энергии, будто песня вдруг решила побежать вперёд.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важны громкость и высота звуков. Тихие, плавные фразы звучат нежно, а яркие и сильные — смелее, как музыкальная улыбка.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музыку как детективы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Маша и Миша слушают пьесу, они проверяют ритм, темп и громкость, словно настоящие маленькие сыщики. Сначала один замечает ударные звуки, потом другой — плавную мелодию или знакомый инструмент.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ничего не пропустить, можно слушать по очереди: сначала определить настроение, потом узнать тембр, а затем заметить, где музыка становится тише или быстрее. Так у каждого звука находится своё место.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придумать короткую песенку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порядок создания маленькой мелодии: от настроения и ритма до проверки удобства исполнения.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начинающего музыканта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 высокие и низкие звуки и поют не туда, куда ведёт мелодия. Помогает медленно слушать, сравнивать и показывать движение голоса рукой.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торопиться и сбивать ритм. Если хлопать, считать вслух и не спешить, музыка сразу становится ровнее и понятнее.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про паузы или поют слишком громко. Но музыка любит аккуратность: иногда ей нужен отдых, а иногда — спокойный, вежливый голос.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 каждый день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сравнить эти звуки с музыкой из мультфильма или любимой игры. Если слушать внимательнее, обычный день превращается в маленький концерт без билета.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прислушаться к дому, школе и улице. Там звучат шаги, звонки, голоса, песни и короткие мелодии, которые легко пропустить в спешке.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язык стал понятнее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и Миша научились слышать ноты, ритм, темп, динамику и тембр. Теперь музыка для них — не просто звук, а понятный и красивый язык.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2026-05-24T18:16:35Z</dcterms:created>
  <dcterms:modified xsi:type="dcterms:W3CDTF">2026-05-24T18:16:35Z</dcterms:modified>
</cp:coreProperties>
</file>