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России: страна между Европой и Азией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северная часть Евразии: два материка, три океана и 16 соседей.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географическое положение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отвечает на вопросы «где находится страна», «с кем граничит» и «какие условия вокруг». Для России это особенно важно: огромная площадь, разные природные зоны и протяжённость с запада на восток меняют климат, транспорт и хозяйство.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точки и размеры территории России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точки хорошо показывают масштабы страны: север — на мысе Флигели, юг — у горы Базардюзю. Разница природных условий между ними особенно велика.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России с запада на восток — почти 10 000 км: расстояние такое, что условия природы заметно меняются по пути. Это влияет на климат и жизнь людей в разных регионах.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севера на юг Россия тянется более чем на 4000 км. Поэтому в южных районах теплее, а северные территории остаются суровыми и холодными значительно дольше.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крайняя точка — в Калининградской области, восточная — на мысе Дежнёва. Такие «размахи» делают природу России очень разнообразной даже внутри одной страны.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96025"/>
            <a:ext cx="4894200" cy="2310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России относительно материков и океанов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расположена на материке Евразия и имеет широкий морской фасад: связи с тремя океанами дополняются множеством морей.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морской фасад и выход к арктическим районам делают положение России выгодным: появляются разные маршруты, а природа и хозяйство различаются по регионам.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географии (карты и описания морей и океанов).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России и её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кем Россия поддерживает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граничит с 16 государствами — это самый большой показатель среди стран мира. Сухопутные границы проходят в Европе, на Кавказе и в Азии, а морские — в северных и восточных районах.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границы особенно заметны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соседство важно для торговли и транспорта, а также для приграничного сотрудничества и культурных контактов. На карте особенно выделяются направления с Норвегией, Финляндией, Китаем, Монголией, Казахстаном и Белоруссией.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числу часовых поясов России: учебные материалы и сведения о системе времени в РФ (в актуальной редакции могут уточняться).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часовых поясов России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разницы во времени между крайними районами в одном и том же «моменте» в разных регионах могут быть утро и поздний вечер одновременно.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с запада на восток приводит к необходимости согласовывать расписания: транспорт, связь и управление работают с учётом поясов.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территория распределена неравномерно, основная часть населения живёт в европейской части России. Там сосредоточены крупные города и центры управления.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объясняет, почему большинство природных районов и значительная часть пространства страны относятся к Азии.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школьной географии о распределении территории России по частям света.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география влияет на жизнь страны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«природа → условия → расселение и хозяйство» на примере России
</a:t>
            </a:r>
            <a:endParaRPr lang="en-US" sz="18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56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8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706" y="1830853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113" y="1830853"/>
            <a:ext cx="355500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8738" y="1830853"/>
            <a:ext cx="355500" cy="35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самых северных районах осадков мало, а условия очень холодные. Растительность редкая, а жизнь людей и хозяйство зависят от близости морей и сезонов.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располагается южнее арктических пустынь и отличается коротким летом и низкими температурами. Из-за вечной мерзлоты почвы беднее, чем в лесных зонах.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крупнейшая лесная зона с преобладанием хвойных деревьев. Для неё характерны суровые зимы и длинные холодные периоды, но летом природа активнее восстанавливается.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полупустыни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югу климат становится суше, а растительный покров меняется. В степях больше трав, а в полупустынях почвы местами пересыхают, поэтому хозяйство требует влаги.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зоны умеренного климата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 широколиственные леса формируются там, где теплее и достаточно осадков. Здесь почвы часто плодороднее, что поддерживает земледелие и более густую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материалы по климату регионов РФ; шкала — условный индекс температурных условий (без указания градусов).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между регионами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различия в температурных условиях по четырём городам: на севере зимы холоднее, а у Чёрного моря климат обычно мягче.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подчёркивает разницу «холодный север — тёплый юг»: суровость зим особенно заметна, а лето меняется вместе с широтой и морским влиянием.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России к морям и океанам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имеет выход к Балтийскому, Чёрному, Баренцеву, Карскому, Японскому и другим морям. Морские пути важны для грузоперевозок, рыболовства, внешней торговли и поддержания связей между регионами и странами.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ключевое значение имеет Северный морской путь: он соединяет европейскую часть России с дальневосточными районами. Порты на Балтийском, Чёрном, Тихоокеанском и арктическом направлениях обеспечивают регулярность маршрутов.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028856"/>
            <a:ext cx="4788300" cy="30349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природные рубежи России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сведения школьных атласов и учебников по географии России.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рубежи — это границы между областями с разными климатом, ландшафтами и природными условиями. Они помогают объяснить, почему регионы России развиваются неодинаково.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рубежи меняют природную «картину»: от гор и рек до океанских побережий и арктических условий. Это отражается на расселении, хозяйстве и транспортных направлениях.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большие расстояния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протяжённость России делает ключевыми железные дороги, автомагистрали, авиасообщение и морские перевозки. Так транспорт соединяет районы с разным климатом и ресурсами, где по суше добираться особенно сложно.
</a:t>
            </a:r>
            <a:endParaRPr lang="en-US" sz="1159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связывает запад и восток страны, обеспечивая массовые перевозки пассажиров и грузов через много регионов. По протяжённости она относится к наиболее длинным железным дорогам в мире и стала важной «осью» сообщения.
</a:t>
            </a:r>
            <a:endParaRPr lang="en-US" sz="1136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расстояний внутренние перевозки часто занимают больше времени и требуют больших затрат, чем в странах с компактной территорией. Поэтому транспортная сеть поддерживает экономику и помогает выравнивать связи между регионами.
</a:t>
            </a:r>
            <a:endParaRPr lang="en-US" sz="11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по школьной логике распределения населения (точные проценты зависят от выбранной методики и статистического среза, при необходимости берутся из официальной статистики Росстата).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большинство населения России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населения по крупным регионам: европейская часть концентрирует основную долю жителей, а восточные районы заселены заметно меньше.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связана с климатом, историей освоения и тем, что транспорт и промышленность дольше всего развивались именно в европейской зоне.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их размещение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располагает крупными запасами нефти, природного газа, угля, лесных ресурсов, пресной воды и руд металлов. Многие месторождения находятся далеко от крупных городов, что влияет на организацию добычи и перевозок.
</a:t>
            </a:r>
            <a:endParaRPr lang="en-US" sz="1104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масштабные районы ресурсов обычно тяготеют к Сибири, Северу и Дальнему Востоку. Такое размещение связано с геологическим строением страны и тем, что богатые пласты и месторождения «встречаются» в разных типах территорий.
</a:t>
            </a:r>
            <a:endParaRPr lang="en-US" sz="979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делает добычу и вывоз ресурсов значимыми для экономики, но освоение осложняется суровым климатом, большими расстояниями и низкой плотностью населения в отдельных регионах.
</a:t>
            </a:r>
            <a:endParaRPr lang="en-US" sz="11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61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трудности географического положения России
</a:t>
            </a:r>
            <a:endParaRPr lang="en-US" sz="2061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«условия территории → последствия для развития»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«остров» у Балтики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Калининградская область — западный регион России, отделённый от основной территории страны. Географически он расположен между Польшей и Литвой, а по морским маршрутам связан с Балтийским бассейном. Это делает регион особенно заметным в торговле и связях со странами Европы.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поворот к Тихому океану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выходит к Тихому океану и имеет как сухопутные, так и морские связи с азиатскими направлениями и северной частью Тихого океана. Здесь особенно ощущается масштаб страны: между берегами океана и западными регионами пролегают тысячи километров и меняются климат и хозяйственные направления.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 и Дальний Восток: два края страны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 основе общегеографического перечисления соседних государств по направлениям (точные значения зависят от принятой школьной классификации направлений).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России по направлениям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и юге у России больше сухопутных участков границы и, соответственно, больше государств-соседей. Северная часть преимущественно омывается морями, поэтому «соседство по суше» там ограничено.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Большее число сухопутных границ усиливает роль транспортной и пограничной инфраструктуры. Там, где граница морская, значимее становятся контроль маршрутов и безопасность на воде.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географическое положение России связано не только с природой, но и с её местом в международных отношениях. Разные направления соседства и транспортные возможности определяют её значимость для мира.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влияет и на внешние связи: морские порты и транспортные коридоры помогают поддерживать контакты со многими странами. Это особенно заметно в грузовых перевозках и торговле.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природные ресурсы и арктические территории повышают роль России в мировой экономике. Дополнительный фактор — выход к морям, который расширяет варианты поставок и морских маршрутов.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важное положение между Европой и Азиатско-Тихоокеанским регионом. Через её территорию проходят транспортные и экономические связи, соединяющие запад и восток Евразии.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мировой системе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России задаёт и возможности, и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крупнейшая страна мира: она находится в двух частях света, выходит к трём океанам и имеет 11 часовых поясов. Такое положение даёт преимущества, но требует решений для сурового климата, расстояний и логистики.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2026-05-11T20:21:03Z</dcterms:created>
  <dcterms:modified xsi:type="dcterms:W3CDTF">2026-05-11T20:21:03Z</dcterms:modified>
</cp:coreProperties>
</file>