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борьбы с терроризмом и наркобизнесом в Российской Федерации
</a:t>
            </a:r>
            <a:endParaRPr lang="en-US" sz="2506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страны начинается с предупреждения угроз и защиты людей.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касается каждого школьника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Терроризм и наркотики угрожают жизни, здоровью и спокойствию общества. Подросткам важно замечать опасные сигналы, не поддаваться на сомнительные предложения в сети и сразу обращаться за помощью к взрослым.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РФ, Уголовный кодекс и специальные федеральные законы определяют, какие действия считаются преступными, как защищаются права граждан и какие меры безопасности допустимы.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Нормативная основа борьбы с терроризмом и наркобизнесом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об обороте наркотических средств, психотропных веществ и противодействии отмыванию доходов помогают пресекать сбыт, скрытое финансирование и использование незаконных денежных схем.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Законодательство распределяет полномочия между государственными органами, чтобы угрозы выявлялись заранее, а реагирование было быстрым и согласованным на федеральном и региональном уровнях.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участника свои задачи, но результат зависит от обмена информацией и согласованных действий.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ведомства участвуют в системе безопасности
</a:t>
            </a:r>
            <a:endParaRPr lang="en-US" sz="2537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работает эффективнее, когда силовые, контрольные и профилактические службы действуют как единая команда.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положения российского законодательства о противодействии терроризму и незаконному обороту наркотиков
</a:t>
            </a:r>
            <a:endParaRPr lang="en-US" sz="54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действует система противодействия террористической угрозе
</a:t>
            </a:r>
            <a:endParaRPr lang="en-US" sz="2175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получении и проверке информации об опасности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антитеррористический комитет и координация действий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антитеррористический комитет помогает согласовать решения федеральных и региональных органов, когда возникает угроза теракта. Это нужно, чтобы не было разрозненных действий и потери времени.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служб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работу включаются силовые структуры, органы власти, экстренные службы и ответственные руководители на местах. Такая координация ускоряет эвакуацию, охрану объектов и помощь людям в чрезвычайной ситуации.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352" y="1789650"/>
            <a:ext cx="271200" cy="27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9802" y="2073476"/>
            <a:ext cx="271200" cy="271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2074" y="2353174"/>
            <a:ext cx="271200" cy="271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8975" y="3566220"/>
            <a:ext cx="271200" cy="2169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терроризма среди подростков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безопасности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занятиях разбирают правила поведения в опасных ситуациях, чтобы школьники понимали, как действовать спокойно и не мешать работе специалистов.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мышление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проверять новости и сообщения в интернете, отличать факты от слухов и не доверять призывам, которые вызывают страх или давление.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взрослым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подозрительная переписка, странные просьбы или попытки вербовки, нужно сразу рассказать родителям, учителю или школьному психологу.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рискованных предложений и участие только в законных делах помогают не попасть под влияние людей, которые ищут доверчивых подростков.
</a:t>
            </a:r>
            <a:endParaRPr lang="en-US" sz="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385642"/>
            <a:ext cx="4000500" cy="15943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направления борьбы дополняют друг друга и дают общий результат.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меры против незаконного оборота наркотиков
</a:t>
            </a:r>
            <a:endParaRPr lang="en-US" sz="237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только запрет не решает проблему: нужны контроль, лечение, профилактика и совместные действия разных служб.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меры государственной антинаркотической политики РФ
</a:t>
            </a:r>
            <a:endParaRPr lang="en-US" sz="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уязвимы подростки, которых пытаются втянуть через знакомых, мессенджеры и обещания легких денег.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опасен наркобизнес для общества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затрагивают не только отдельных людей, но и семью, школу, экономику и систему здравоохранения.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социальных последствий незаконного оборота наркотиков
</a:t>
            </a:r>
            <a:endParaRPr lang="en-US" sz="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МВД и полиции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Подразделения по делам несовершеннолетних помогают подросткам группы риска и семьям, где заметны признаки неблагополучия. Это снижает вероятность вовлечения в опасные компании.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Полиция выявляет сбытчиков наркотиков, изымает запрещенные вещества, задерживает подозреваемых и расследует связанные преступления, чтобы цепочка незаконного оборота была прервана.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антитеррористической работе полиция поддерживает порядок, помогает при эвакуации и охраняет места массового пребывания людей, чтобы граждане могли быстро и безопасно покинуть опасную зону.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ФСБ, таможни и пограничных служб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ФСБ выявляет террористические ячейки, отслеживает подготовку диверсий и перекрывает каналы финансирования преступных групп, чтобы не допустить угрозы до ее перехода в опасную фазу.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Пограничные и таможенные службы контролируют пересечение границы, проверяют грузы и документы, выявляют оружие, взрывчатые вещества, наркотики и средства связи, используемые преступниками.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работы повышают досмотр, анализ маршрутов и обмен информацией между ведомствами: это помогает быстрее замечать риски и согласованно реагировать на них.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подростков вовлекают в преступные сети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типичных способах вербовки через интернет, переписку и давление со стороны взрослых или сверстников.
</a:t>
            </a:r>
            <a:endParaRPr lang="en-US" sz="82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и классных часах школьники узнают, чем опасны зависимости, как отказывать в рискованном предложении и почему важно сразу сообщать взрослым о тревожных признаках.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Антинаркотическая профилактика в школе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спорт, творчество, кружки и поддержка школьного психолога: они помогают подростку найти интересы, укрепляют уверенность и уменьшают влияние уличных компаний.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и педагоги должны действовать вместе: единые правила, доверительный разговор и внимание к изменениям в поведении снижают риск экспериментов с опасными веществами.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Финансовые следы часто заметнее самих преступников, поэтому банки и службы контроля ищут необычные операции и цепочки переводов.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финансирования преступных групп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быстрее перекрываются деньги, тем труднее группам расширяться, вербовать людей и готовить новые преступления.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положения российского законодательства о противодействии отмыванию доходов и финансированию преступной деятельности; обобщение схем, используемых в практике правоохранительных органов.
</a:t>
            </a:r>
            <a:endParaRPr lang="en-US" sz="34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защиты и анализа информации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Камеры наблюдения, системы распознавания и базы розыска помогают быстрее замечать подозрительные события, сопоставлять приметы людей и проверять информацию о возможной угрозе.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телефонных, финансовых и открытых источников позволяет связывать между собой разные эпизоды, а также координировать действия служб в реальном времени.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473360"/>
            <a:ext cx="4039800" cy="16099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и общие черты двух направлений безопасности.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задач борьбы с терроризмом и наркобизнесом
</a:t>
            </a:r>
            <a:endParaRPr lang="en-US" sz="2376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Угроза разная по форме, но в обоих случаях важны скрытые сети, деньги вне закона и совместная работа разных ведомств.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положения российского законодательства и практика правоохранительных органов.
</a:t>
            </a:r>
            <a:endParaRPr lang="en-US" sz="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4728" y="2216576"/>
            <a:ext cx="274800" cy="27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4728" y="2886203"/>
            <a:ext cx="274800" cy="27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4728" y="3555978"/>
            <a:ext cx="274800" cy="27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4728" y="4253233"/>
            <a:ext cx="274800" cy="21984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 России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2272049" y="21596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данными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взаимодействует с другими государствами и международными структурами безопасности, чтобы быстрее получать сведения о подозрительных лицах, маршрутах и новых способах преступной деятельности.
</a:t>
            </a:r>
            <a:endParaRPr lang="en-US" sz="846" dirty="0"/>
          </a:p>
        </p:txBody>
      </p:sp>
      <p:sp>
        <p:nvSpPr>
          <p:cNvPr id="12" name="Text 3"/>
          <p:cNvSpPr txBox="1"/>
          <p:nvPr/>
        </p:nvSpPr>
        <p:spPr>
          <a:xfrm>
            <a:off x="2272049" y="28294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маршрутов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помогает отслеживать перемещение наркотрафика и выявлять трансграничные цепочки, через которые преступники пытаются скрыть происхождение товара и денег.
</a:t>
            </a:r>
            <a:endParaRPr lang="en-US" sz="846" dirty="0"/>
          </a:p>
        </p:txBody>
      </p:sp>
      <p:sp>
        <p:nvSpPr>
          <p:cNvPr id="13" name="Text 4"/>
          <p:cNvSpPr txBox="1"/>
          <p:nvPr/>
        </p:nvSpPr>
        <p:spPr>
          <a:xfrm>
            <a:off x="2272049" y="34991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Пресечение угроз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каналы связи важны для предупреждения пересечения границы боевиками, оружием и запрещенными веществами, особенно если подготовка идет сразу в нескольких странах.
</a:t>
            </a:r>
            <a:endParaRPr lang="en-US" sz="846" dirty="0"/>
          </a:p>
        </p:txBody>
      </p:sp>
      <p:sp>
        <p:nvSpPr>
          <p:cNvPr id="14" name="Text 5"/>
          <p:cNvSpPr txBox="1"/>
          <p:nvPr/>
        </p:nvSpPr>
        <p:spPr>
          <a:xfrm>
            <a:off x="2272049" y="4168952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Согласованные действия разных государств повышают шансы остановить преступление заранее, а не только после того, как оно уже причинило вред людям.
</a:t>
            </a:r>
            <a:endParaRPr lang="en-US" sz="85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при подозрительной ситуации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безопасных действий основан на правилах поведения при обнаружении опасного предмета или признаков угрозы.
</a:t>
            </a:r>
            <a:endParaRPr lang="en-US" sz="82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безопасность и гражданская ответственность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ответственность проявляется в том, чтобы сообщать взрослым или в экстренные службы о странных находках, угрозах и попытках вовлечения в противоправные действия.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безопасность начинается с простого правила: не принимать сомнительные предложения, не вступать в опасные переписки и сразу уходить от подозрительных ситуаций.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ежедневные решения подростка — внимательность, соблюдение правил и уважение к другим — помогают сделать школу и дом безопаснее для всех.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Терроризм и наркобизнес можно сдерживать, когда закон, ведомства, школа, семья и сами подростки действуют вместе, замечают риск вовремя и не дают преступникам скрываться.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зависит от каждого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2026-05-21T03:02:25Z</dcterms:created>
  <dcterms:modified xsi:type="dcterms:W3CDTF">2026-05-21T03:02:25Z</dcterms:modified>
</cp:coreProperties>
</file>