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Нового времени: от Просвещения к революциям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прогрессе, свободе и цене перемен в Европе Нового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представление о прогрессе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 — середине XIX века европейцы искали путь к свободе, правам и более разумному устройству общества. Но спор шел не только о целях: главным был вопрос о средствах и их цене.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как язык прогресса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вместо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утверждали, что общество можно улучшать не традицией, а разумом, наукой и критикой устоявшихся порядков. Прогресс понимался как сознательное движение к более справедливому строю.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через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стали ключевым словом эпохи: меняя законы, администрацию и образование, правители и мыслители надеялись обновить государство без разрушения общественного порядка и без массового насилия.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 права человека задавали рамки власти, а общественный договор объяснял, почему правительство должно служить обществу. Так политическая мысль превращалась в программу перемен.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верило, что знание само по себе имеет общественную силу. Чем шире распространялись грамотность, книги и обсуждение идей, тем труднее было удерживать людей в неведении.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запрос на перемены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сословий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привилегии закрепляли неравенство и мешали талантам и труду становиться источником общественного успеха. Для многих современников это выглядело как главный признак несправедливого строя.
</a:t>
            </a:r>
            <a:endParaRPr lang="en-US" sz="107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несли растущие долги, связанные с войнами, управлением и содержанием аппарата власти. Когда ресурсы истощались, вопрос о переменах становился не идеей, а насущной необходимостью.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медленный социальный лифт ограничивали возможности для самовыражения и продвижения. Люди все чаще видели: способности и образование не гарантируют ни влияния, ни защиты.
</a:t>
            </a:r>
            <a:endParaRPr lang="en-US" sz="1174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перед законом подрывало доверие к власти сильнее, чем отдельные злоупотребления. Если правила работают не для всех, запрос на новые правила быстро становится массовым.
</a:t>
            </a:r>
            <a:endParaRPr lang="en-US" sz="11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которое меняло общество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учебные кружки расширяли круг людей, для которых чтение становилось повседневным навыком. Грамотность постепенно выходила за пределы узкой элиты и превращалась в практический инструмент участия в общественной жизни.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идей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собирали знания в доступной форме и показывали, что мир можно объяснять системно, без ссылки на авторитет традиции. Для читателя это было не просто чтение, а школа самостоятельного мышления.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для 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и публичные лекции превращали исследование в видимую часть городской культуры. Открытое обсуждение опыта и доказательств укрепляло веру в то, что знание должно служить всему обществу.
</a:t>
            </a:r>
            <a:endParaRPr lang="en-US" sz="10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общественное мнение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круги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кружки создавали пространство, где обсуждение власти, законов и нравов становилось частью повседневной культуры. Здесь идеи переставали быть частными и начинали влиять на общественное мнение.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брошюры ускоряли распространение аргументов, превращая локальные споры в широкую политическую дискуссию. Чем быстрее читатель получал информацию, тем труднее было скрывать проблемы управления.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общества объединяли людей вокруг конкретных требований: ограничить произвол, пересмотреть налоги, расширить представительство. Так формировались группы давления, способные влиять на решения властей.
</a:t>
            </a:r>
            <a:endParaRPr lang="en-US" sz="992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дискуссия меняла сам язык политики: власть приходилось оправдывать, а не только осуществлять. Это усиливало давление на правителей и подготавливало почву для реформ.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правовые опоры перемен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собственности защищала человека от произвольного изъятия имущества и произвола власти. В политической мысли XVIII века это считалось важным условием личной свободы и экономической самостоятельности.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закон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 означало отказ от привилегий, закрепленных происхождением. Для общества это был шаг к универсальным правилам, которые должны действовать одинаково для всех граждан.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делала возможной публичную критику власти и обмен аргументами. Без нее невозможно ни осмысленное обсуждение реформ, ни контроль общества над решениями государства.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 связывало правление с согласием управляемых и открывало путь к конституционному ограничению власти. Именно так права превращались из идеи в политический механизм.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программы к столкновению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радикализации при столкновении ожиданий реформ с политическим сопротивлением
</a:t>
            </a:r>
            <a:endParaRPr lang="en-US" sz="9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 надежда на закон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конституцию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началась с надежды на ограничение власти законом, а не произволом. Созыв собраний должен был обеспечить представительство, где обсуждение будущего страны станет публичным и обязательным.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привилегий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сословных привилегий стала символом нового политического порядка. Для многих современников это означало, что происхождение больше не должно определять права и обязанности человека.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новых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Декларации и новые законы придали переменам общенациональный язык. Они не только фиксировали принципы свободы, но и показывали, что общество способно само задавать правила.
</a:t>
            </a:r>
            <a:endParaRPr lang="en-US" sz="1178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первых побед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первые успехи усилили раскол между сторонниками разных путей обновления. Рост недоверия делал компромисс все труднее и постепенно разрушал старые механизмы согласия.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17 000
</a:t>
            </a:r>
            <a:endParaRPr lang="en-US" sz="4329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официально казнены в период якобинского Террора во Франции.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«Reign of Terror»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Террора революция попыталась защитить свободу через чрезвычайное насилие.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17 000
</a:t>
            </a:r>
            <a:endParaRPr lang="en-US" sz="4329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официально приговорены революционными судами к смерти в период Террора.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«Reign of Terror»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историков, революционный террор унес жизни тысяч людей и сделал насилие политическим инструментом.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Великой реформы в Британии показал, что расширять представительство можно через закон, а не через взрыв.
</a:t>
            </a:r>
            <a:endParaRPr lang="en-US" sz="1936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«Reform Act of 1832»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реформы часто двигались медленнее революций, но снижали риск разрушения государства и открытого гражданского конфликта.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Гражданского кодекса Наполеона превратил революционные принципы в единые нормы для страны.
</a:t>
            </a:r>
            <a:endParaRPr lang="en-US" sz="200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«Napoleonic Code»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Кодификация права стала символом порядка: новые законы закрепляли равенство перед судом и делали преобразования устойчивее военной победы.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промышленный рывок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вырос из фабрики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фабрик быстро росли новые города, а вместе с ними — рынки, склады и дороги. Производство становилось непрерывным, и привычные ремесленные мастерские уступали место крупным предприятиям.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как двигатель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изменила сам ритм труда: энергия больше не зависела от ветра, воды или мышц. Это ускорило перевозки, позволило строить железные дороги и связало между собой удалённые рынки.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его цена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современников промышленный успех означал не только машины, но и обещание доступных товаров. Однако за этим стояли длинный рабочий день, жесткая дисциплина и заметное имущественное расслоение.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индустриального общества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рабочий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на фабриках обычно был очень длинным, а зарплата — низкой. Труд регулировался не заботой о человеке, а потребностями производства, поэтому безопасность и отдых почти не учитывались.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росло население, но жильё и санитария не успевали за ростом. Перенаселённые кварталы, грязная вода и болезни делали индустриальный успех тяжёлым испытанием для повседневной жизни.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нередко работали наравне со взрослыми, особенно там, где требовались ловкость и дешёвая рабочая сила. Это показывало, насколько слабо общество защищало самых уязвимых.
</a:t>
            </a:r>
            <a:endParaRPr lang="en-US" sz="1216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требования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этих проблем выросли профсоюзы, фабричные законы и первые социальные реформы. Общество постепенно признало: экономический рост сам по себе не решает вопрос человеческого достоинства.
</a:t>
            </a:r>
            <a:endParaRPr lang="en-US" sz="10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мобилизовать общество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Либеральный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связывал прогресс с правами личности, конституцией и ограничением власти государства. Для его сторонников свобода печати, суда и представительства была важнее произвола и привилегий.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Национальный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видел основу прогресса в единстве народа, языка и государства. Он мобилизовал людей на борьбу за независимость и объединение, превращая чувство общности в политическую силу.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Социальный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переносил акцент на социальную справедливость, труд и защиту бедных. Он критиковал неравенство, вызванное промышленным ростом, и требовал, чтобы прогресс служил не только собственникам, но и рабочим.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революций 1848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 — март 1848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1848 году волнения начались в ряде европейских стран почти одновременно. Поводами стали цензура, безработица, дороговизна и требование политических свобод.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революций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добивались парламентов, свободы печати, национального единства и социальных реформ. Но интересы либералов, рабочих и радикалов быстро разошлись.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года большинство революционных режимов было подавлено или ограничено. Старые власти вернули контроль, а часть требований сохранилась лишь в ослабленном виде.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6864"/>
            <a:ext cx="3856200" cy="10377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средств, результатов и цены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революционных опытов показывает, как менялись средства, результаты и человеческая цена политического обновления.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радикальнее средство, тем выше риск насилия; реформы давали меньше потерь, но и более ограниченный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курса; см. Encyclopaedia Britannica: «French Revolution», «Revolutions of 1848»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жёстким средствам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война, неравенство и недоверие сужали пространство компромисса и толкали реформы к принуждению.
</a:t>
            </a:r>
            <a:endParaRPr lang="en-US" sz="9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сильнее, когда его строят без разрушения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XVIII–середины XIX века показывает: устойчивее всего прогресс опирается на право, реформы и публичный спор. Там, где перемены достигались насилием, цена почти всегда оказывалась выше.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2026-07-26T02:23:14Z</dcterms:created>
  <dcterms:modified xsi:type="dcterms:W3CDTF">2026-07-26T02:23:14Z</dcterms:modified>
</cp:coreProperties>
</file>