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предложения: кто что делает в предложении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в предложении дружат и помогают друг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во 2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понимать члены предложения, легче находить главную мысль, не пропускать важные слова и проверять себя при чтении и письме.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одно слово или несколько слов, которые вместе выражают законченную мысль. Слова в нём связаны по смыслу, как команда на работе.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начинается с большой буквы. Это помогает сразу увидеть, где мысль начинается, даже если текст длинный и очень серьёзный.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ставят точку, вопросительный знак или восклицательный знак. Знак подсказывает, как читать: спокойно, с вопросом или с удивлением.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предложения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предложении есть две главные части: подлежащее и сказуемое. Вместе они образуют основу, без которой мысль получается неполной, как бутерброд без хлеба.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говорится о подлежащем: что оно делает, каково оно или что с ним происходит. Именно оно помогает предложению «ожить».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показывает, о ком или о чём говорится в предложении. Оно называет главного героя, предмет или явление, вокруг которых строится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главная часть, которая называет того, о ком идёт речь. Без неё предложение теряет опору, как дом без фундамента.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подлежащее отвечает на вопросы «кто?» и «что?».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отвечает сразу на два вопроса: кто? и что?
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делает предмет или в каком он состоянии. Сказуемое делает предложение подвижным и понятным: кто-то бежит, спит, светит или играет.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сказуемое выражает действие или состояние подлежащего.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тоже помогает увидеть основу и отвечает на два основных вопроса о действии.
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основы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найти подлежащее и сказуемое в простом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 второстепенные члены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несут самый важный смысл предложения. Они отвечают за то, кто действует и что с ним происходит, поэтому их ищут первыми.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добавляют подробности и делают мысль точнее. Они подсказывают, какой предмет, где происходит действие, когда оно случилось и как именно.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«Весёлый щенок быстро бежит по двору» слово «весёлый» уточняет предмет, а «быстро» и «по двору» уточняют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95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определение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помогает увидеть, какой именно предмет имеется в виду. Оно называет цвет, размер, вкус, возраст или другой признак, чтобы речь стала точнее и живее.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и на письме определение часто подчёркивают волнистой линией. В примерах «красный мяч» и «добрая мама» именно оно помогает представить предмет.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член предложения отвечает на вопросы какой? какая? какое? какие? Обычно он связан с существительным и стоит рядом с ним, словно внимательный помощник.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853" y="2186677"/>
            <a:ext cx="279037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1978" y="2363077"/>
            <a:ext cx="199312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191027"/>
            <a:ext cx="310200" cy="310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дополнение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направлено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с которым связано действие. В предложении «читаю книгу» именно книга показывает, что читают, поэтому смысл становится понятнее.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задают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дополнению можно задать вопросы кого? чего? кому? чему? что? кем? чем? Это помогает не перепутать его с другими членами предложения.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заметить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часто стоит рядом со сказуемым и подсказывает, с кем или чем связано действие. На письме его обычно отмечают пунктирной линией.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549" y="1499146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показывает место действия и отвечает на вопросы где? куда? откуда? Например: дома, в школу, из леса. Оно помогает сразу представить, где происходит событие.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почему?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может объяснять способ действия или его причину. Оно отвечает на вопросы как? почему? Например: быстро, тихо, из-за дождя. Такое слово делает предложение яснее и живее.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узнать время действия, ищут обстоятельство. Оно отвечает на вопросы когда? и часто обозначает момент: утром, зимой, сейчас. Без него рассказ звучит менее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 и относятся к одному слову. Они помогают перечислять несколько предметов, признаков или действий без лишних повторов.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однородными могут быть и подлежащие, и сказуемые, и другие слова. Например: В саду росли яблони, груши и сливы. Здесь перечисляются деревья.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однородными членами часто ставится запятая. Если слова соединены союзом и, запятая обычно не нужна. Поэтому важно внимательно смотреть на связь слов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простом предложении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может стоять перед союзами а и но. Эти маленькие знаки показывают, что части предложения сопоставляются или противопоставляются, и смысл становится точнее.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знаки препинания стоят правильно, текст читается легко и понятно. Тогда предложение звучит аккуратно, а читатель не гадает, где сделать паузу.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ставят точку, вопросительный знак или восклицательный знак. Они показывают, закончена ли мысль, задаётся ли вопрос или звучит ли сильное чувство.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при перечислении однородных членов. Она помогает не смешивать слова в одну длинную цепочку и читать предложение спокойно, без языкового «спотыкания».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разбирать предложение по частям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подлежащее и сказуемое. Это главные слова, без которых смысл предложения становится неполным.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каждому слову задают вопрос. Так легче увидеть, какое слово называет предмет, действие, признак или место.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Добавить второстепенные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основы ищут слова, которые уточняют, какой предмет, где происходит действие, когда оно случается и как именно.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ещё раз читают предложение целиком. Если слова связаны по смыслу, разбор выполнен верно, и всё звучит понятно.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208260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984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191027"/>
            <a:ext cx="310200" cy="310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разбора простых предложений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котёнок спит на диване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здесь — котёнок, сказуемое — спит. Слово маленький показывает признак предмета, а на диване указывает, где происходит действие.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весело играют во 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— дети, сказуемое — играют. Слово весело показывает, как происходит действие, а во дворе отвечает на вопрос где? и уточняет место.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птицы поют в саду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предложении подлежащее — птицы, сказуемое — поют. Утром и в саду помогают понять, когда и где звучит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 с подписями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какие слова составляют основу предложения, а какие только уточняют мысль. Цветные подписи сразу подсказывают, где подлежащее, сказуемое и другие члены.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подсказка особенно удобна для второклассника. С ней легче задавать вопросы к словам, не терять смысл и видеть, как предложение собрано из частей.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второклассников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иногда принимают за любое красивое слово, хотя оно должно быть связано с предметом и отвечать на вопрос какой? какая? какое? какие?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путают с дополнением, потому что оба слова добавляют подробности. Но обстоятельство отвечает на вопросы где? когда? как? почему? и относится к действию.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подлежащее со словом, которое отвечает на вопрос кого? или что?. Но подлежащее называет того, о ком или о чём говорится.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искать сказуемое только среди слов-действий. Нужно всегда проверять вопрос и смысл предложения: сказуемое может показывать не только действие, но и состояние.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для тренировки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можно разбирать как маленький детектив. Ребёнок ищет подлежащее и сказуемое, а потом проверяет, всё ли в них сходится по смыслу.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Верни слова на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перепутанном предложении нужно восстановить правильный порядок слов. Это упражнение тренирует внимание, помогает почувствовать связь между словами и делает работу похожей на игру-головоломку.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по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удобно придумывать предложение из четырёх–шести слов. Так ребёнок видит предметы и действия и учится выбирать точные слова без лишней путаницы.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задании одно слово мешает смыслу предложения. Ребёнок ищет его, сравнивает вопросы к словам и учится замечать, какие члены предложения действительно нужны.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знания о членах предложения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это умение помогает не терять главную мысль и правильно строить предложения. Тогда письмо становится аккуратным, а ошибки замечаются быстрее.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и составлении рассказов эти знания делают речь точнее. Чем яснее построено предложение, тем легче слушателю или читателю понять, о чём идёт речь.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диктантах знания о членах предложения помогают проверять себя. Ребёнок лучше понимает, какое слово нельзя пропустить, где нужна пауза и как связаны слова в 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становится ясным и красивым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находим подлежащее, сказуемое и второстепенные члены, предложение раскрывает свой смысл. Это очень полезный навык: он помогает читать, писать и говорить точно.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2026-05-21T11:20:41Z</dcterms:created>
  <dcterms:modified xsi:type="dcterms:W3CDTF">2026-05-21T11:20:41Z</dcterms:modified>
</cp:coreProperties>
</file>