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с придаточными места и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указать место, время и не ошибиться с запятыми?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мы постоянно уточняем, где происходит действие и когда оно совершается. Такие конструкции помогают говорить точнее, писать грамотнее и лучше понимать тексты разных стилей.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придаточные места и времени
</a:t>
            </a:r>
            <a:endParaRPr lang="en-US" sz="2871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сложноподчинённое предложение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101325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 состоит из главной части и одной или нескольких придаточных. Главная часть выражает основную мысль, а придаточная уточняет или поясняет её смысл.
</a:t>
            </a:r>
            <a:endParaRPr lang="en-US" sz="1473" dirty="0"/>
          </a:p>
        </p:txBody>
      </p:sp>
      <p:sp>
        <p:nvSpPr>
          <p:cNvPr id="12" name="Text 3"/>
          <p:cNvSpPr txBox="1"/>
          <p:nvPr/>
        </p:nvSpPr>
        <p:spPr>
          <a:xfrm>
            <a:off x="3893193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не существует отдельно: она зависит от главной и отвечает на поставленный от неё вопрос. Именно поэтому смысл всего предложения раскрывается только целиком.
</a:t>
            </a:r>
            <a:endParaRPr lang="en-US" sz="1403" dirty="0"/>
          </a:p>
        </p:txBody>
      </p:sp>
      <p:sp>
        <p:nvSpPr>
          <p:cNvPr id="13" name="Text 4"/>
          <p:cNvSpPr txBox="1"/>
          <p:nvPr/>
        </p:nvSpPr>
        <p:spPr>
          <a:xfrm>
            <a:off x="6685074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СПП соединяются подчинительными союзами и союзными словами. Они показывают, как связаны события, признаки или обстоятельства, и помогают точно определить роль придаточной части.
</a:t>
            </a:r>
            <a:endParaRPr lang="en-US" sz="1423" dirty="0"/>
          </a:p>
        </p:txBody>
      </p:sp>
      <p:sp>
        <p:nvSpPr>
          <p:cNvPr id="14" name="Text 5"/>
          <p:cNvSpPr txBox="1"/>
          <p:nvPr/>
        </p:nvSpPr>
        <p:spPr>
          <a:xfrm>
            <a:off x="1101325" y="2823663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называют пространство, направление движения или исходный пункт. Они отвечают на вопросы где? куда? откуда? и уточняют местоположение действия.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893193" y="2823663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придаточные указывают на момент, длительность или последовательность событий. Они отвечают на вопросы когда? как долго? с каких пор? до каких пор?
</a:t>
            </a:r>
            <a:endParaRPr lang="en-US" sz="14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58403"/>
            <a:ext cx="4151400" cy="21306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придаточных по вопросам, значению и средствам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придаточной части и её значение помогают быстро определить вид СПП.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 и времени: основные признаки
</a:t>
            </a:r>
            <a:endParaRPr lang="en-US" sz="2522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 правила русской грамматики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 показывают, где находится предмет или куда направлено действие. Они помогают точнее описать расположение, путь, пункт назначения или исходную точку движения.
</a:t>
            </a:r>
            <a:endParaRPr lang="en-US" sz="1043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уточняют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придаточным задают вопросы где? куда? откуда? Если ответ связан с пространством или направлением, перед нами именно придаточная места.
</a:t>
            </a:r>
            <a:endParaRPr lang="en-US" sz="1203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них встречаются слова где, куда, откуда, а также устойчивое сочетание куда бы ни. Эти средства связи указывают на место или маршрут.
</a:t>
            </a:r>
            <a:endParaRPr lang="en-US" sz="1181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слова
</a:t>
            </a:r>
            <a:endParaRPr lang="en-US" sz="1600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стоял там, где раньше росли берёзы. Мы пришли туда, куда указывала карта. Путешественники вернулись оттуда, откуда начинался путь.
</a:t>
            </a:r>
            <a:endParaRPr lang="en-US" sz="1252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endParaRPr lang="en-US" sz="1600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делают описание движения и обстановки более точным. Без них трудно передать, куда именно направлялись герои или откуда начиналось действие.
</a:t>
            </a:r>
            <a:endParaRPr lang="en-US" sz="1068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 учебных примерах и показывает, какие слова чаще помогают определить место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употребительны где и куда; откуда встречается реже, а куда бы ни передаёт значение любого направления.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данного раздела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в придаточных места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придаточных места в предложениях
</a:t>
            </a:r>
            <a:endParaRPr lang="en-US" sz="2813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примере придаточная часть уточняет место, где начинается лес. Она помогает представить границу между двумя пространствами.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кончается дорога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предложении придаточная показывает направление движения. Читатель сразу понимает, к какому месту подошли герои.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реке, куда ведёт тропинка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 указывает на исходный пункт движения. Придаточная часть уточняет, откуда выбежали ребята.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Оттуда, откуда слышался шум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0646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показывают, в какой момент совершается действие главной части. Они отвечают на вопрос когда? и помогают точно соотнести события по времени.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36862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как только и едва передают почти мгновенное следование одного события за другим. С их помощью речь становится более выразительной и последовательной.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10646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и одновременность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такие придаточные обозначают, как долго длится действие или что два события происходят одновременно. Для этого часто используются союзы пока и когда.
</a:t>
            </a:r>
            <a:endParaRPr lang="en-US" sz="1116" dirty="0"/>
          </a:p>
        </p:txBody>
      </p:sp>
      <p:sp>
        <p:nvSpPr>
          <p:cNvPr id="14" name="Text 5"/>
          <p:cNvSpPr txBox="1"/>
          <p:nvPr/>
        </p:nvSpPr>
        <p:spPr>
          <a:xfrm>
            <a:off x="3686251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начался дождь, мы остались в классе. Пока шёл урок, телефоны были выключены. После того как закончилась проверка, тетради собрали.
</a:t>
            </a:r>
            <a:endParaRPr lang="en-US" sz="1247" dirty="0"/>
          </a:p>
        </p:txBody>
      </p:sp>
      <p:sp>
        <p:nvSpPr>
          <p:cNvPr id="15" name="Text 6"/>
          <p:cNvSpPr txBox="1"/>
          <p:nvPr/>
        </p:nvSpPr>
        <p:spPr>
          <a:xfrm>
            <a:off x="36862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после того как и прежде чем показывают порядок событий. Они помогают ясно объяснить, что произошло раньше, а что — позже.
</a:t>
            </a:r>
            <a:endParaRPr lang="en-US" sz="12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придаточную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по смыслу, вопросу и союзу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придаточных времени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прозвенел звонок, урок начался. Придаточная часть указывает на конкретный момент, с которого начинается действие главной части.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момент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шёл дождь, мы читали в библиотеке. Здесь придаточная показывает длительность действия и то, что оба события происходили одновременно.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только наступила тишина, все замолчали. Союз передаёт быстрое следование одного события за другим и делает связь частей особенно заметной.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Мгновенная смена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того как ребята выполнили задание, учитель проверил ответы. Придаточная часть ясно показывает, что сначала работа была завершена, а потом началась проверка.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союза помогает точнее показать, как соотносятся события по времени: одновременно, последовательно или почти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определяет временную связь между частями и уточняет смысл высказывания.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примеров из учебного материала по русскому языку, 7 класс.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союзы времени меняют смысл предложения
</a:t>
            </a:r>
            <a:endParaRPr lang="en-US" sz="26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 сложноподчинённом предложении
</a:t>
            </a:r>
            <a:endParaRPr lang="en-US" sz="2892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разделяет главную и придаточную части СПП и показывает, где заканчивается одна мысль и начинается другая. Без неё предложение читается медленнее и становится менее понятным.
</a:t>
            </a:r>
            <a:endParaRPr lang="en-US" sz="1529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придаточной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часть стоит перед главной, запятая ставится после неё. При размещении внутри главной части она выделяется с обеих сторон, чтобы не нарушать смысл предложения.
</a:t>
            </a:r>
            <a:endParaRPr lang="en-US" sz="1529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 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4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помогают правильно интонировать предложение и быстро находить его части. Поэтому при разборе СПП сначала определяют структуру, а затем проверяют постановку запятых.
</a:t>
            </a:r>
            <a:endParaRPr lang="en-US" sz="15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средства связи, которые помогают понять, о пространстве или о времени говорит придаточная часть.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союзному слову можно быстро определить смысл придаточной части и не перепутать её вид.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слова: место и время
</a:t>
            </a:r>
            <a:endParaRPr lang="en-US" sz="2681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СПП с придаточными места и 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придаточные места и времени
</a:t>
            </a:r>
            <a:endParaRPr lang="en-US" sz="2880" dirty="0"/>
          </a:p>
        </p:txBody>
      </p:sp>
      <p:sp>
        <p:nvSpPr>
          <p:cNvPr id="8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Задайте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спросите от главной части: где? куда? откуда? Если подходит такой вопрос, перед вами придаточная места. Вопрос помогает увидеть смысл связи, а не только форму слова.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часть указывает на момент, длительность или последовательность, она относится ко времени. Для неё характерны вопросы когда? как долго? с каких пор? до каких пор?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союз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вопроса посмотрите на союз или союзное слово: где, куда, откуда, когда, пока, как только и другие. Так легче избежать путаницы при разборе предложения.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разновидности помогают уточнять главную мысль, но делают это по-разному: через пространство или через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объединяют обе конструкции, а вопрос и значение придаточной части позволяют точно различить их.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признаков по материалам школьного курса русского языка.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различие двух видов придаточных
</a:t>
            </a:r>
            <a:endParaRPr lang="en-US" sz="27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41" y="1453774"/>
            <a:ext cx="184313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5660" y="1453774"/>
            <a:ext cx="221175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придаточных
</a:t>
            </a:r>
            <a:endParaRPr lang="en-US" sz="2613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путают вопросы где? и когда? Поэтому важно сначала понять смысл придаточной части, а уже потом определять её вид и роль в предложении.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вопрос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выделить придаточную часть запятыми, предложение теряет чёткие границы. При разборе СПП нужно обязательно проверять, где начинается и заканчивается каждая часть.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союза недостаточно для вывода. Слово может выглядеть знакомо, но вид придаточной определяют вопрос от главной части и общий смысл предложения.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только на союз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там, туда и тогда не всегда сами по себе определяют вид придаточной. Их нужно рассматривать в контексте, чтобы не ошибиться при анализе.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подсказки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СПП с придаточными места и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и без ошибок определить вид придаточной части.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к озеру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вела через сосновый лес, и путники шли туда, где уже слышался плеск воды. Когда деревья расступились, перед ними открылось озеро, а вечерний свет сделал берег особенно тихим и ясным.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учитель объяснял новое правило, ученики внимательно записывали примеры в тетрадях. Как только прозвенел звонок, в классе стало шумно, и все сразу начали собирать учебники и готовиться к перемене.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 костра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стемнело, огонь у костра стал заметнее, а тени от деревьев легли на землю длинными полосами. Там, где заканчивалась поляна, герой остановился и прислушался к ночному лесу.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 и времени в текстах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52297"/>
            <a:ext cx="4151400" cy="2142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вид придаточной части по вопросу и союзному слову.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вопрос и союзное слово сразу показывают, о месте или о времени идёт речь.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7 класса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для 7 класса.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придаточных места и 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 отвечают за пространство и направление, а придаточные времени — за момент, длительность и последовательность. Секрет распознавания прост: вопрос, союз и смысл предложения.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2026-05-28T15:45:49Z</dcterms:created>
  <dcterms:modified xsi:type="dcterms:W3CDTF">2026-05-28T15:45:49Z</dcterms:modified>
</cp:coreProperties>
</file>