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у Тихого океана, где природа и города идут рядом.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восточный регион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восточный макрорегион России, выходящий к Тихому океану. Здесь соединяются моря, тайга, вулканы, порты и культуры разных народов.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регион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и экономики важно, что многие города связаны с морем, железной дорогой и авиацией. Расстояния велики, но регион включён в общую жизнь страны.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Россией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расположен на восточной окраине страны и омывается водами Тихого океана. Такое положение делает его важным для морских связей, портов и выхода к Азии.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Камчатка, Сахалин, Приморье и Чукотка особенно хорошо показывают масштаб территории. Эти названия часто встречаются на карте, когда говорят о востоке России.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территории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встречаются природные богатства, морские пути и пограничные направления. Поэтому Дальний Восток называют пространством ресурсов, торговли и больших расстояний.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возможностей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объединяет 11 субъектов, но они сильно различаются по природе и хозяйству.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субъект имеет свою специализацию: от портов и рыболовства до добычи ресурсов и северного оленеводства.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Дальневосточного федерального округа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Дальнего Востока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реки, моря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77894" y="3735662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проливы усложняют карту региона, но открывают удобные пути для судоходства. На островах особенно заметны морской климат и туманы.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77894" y="3601503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5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территории
</a:t>
            </a:r>
            <a:endParaRPr lang="en-US" sz="815" dirty="0"/>
          </a:p>
        </p:txBody>
      </p:sp>
      <p:sp>
        <p:nvSpPr>
          <p:cNvPr id="14" name="Text 4"/>
          <p:cNvSpPr txBox="1"/>
          <p:nvPr/>
        </p:nvSpPr>
        <p:spPr>
          <a:xfrm>
            <a:off x="677894" y="3065163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Берингово, Охотское и Японское моря делают регион морским по характеру. Побережья важны для рыболовства, портов и связи с другими странами.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77894" y="2931004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5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берега
</a:t>
            </a:r>
            <a:endParaRPr lang="en-US" sz="815" dirty="0"/>
          </a:p>
        </p:txBody>
      </p:sp>
      <p:sp>
        <p:nvSpPr>
          <p:cNvPr id="16" name="Text 6"/>
          <p:cNvSpPr txBox="1"/>
          <p:nvPr/>
        </p:nvSpPr>
        <p:spPr>
          <a:xfrm>
            <a:off x="677894" y="2394664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и юге тянутся горные хребты и вулканические массивы. Они влияют на климат, маршруты транспорта и размещение населённых пунктов.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77894" y="2260505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5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вулканы
</a:t>
            </a:r>
            <a:endParaRPr lang="en-US" sz="815" dirty="0"/>
          </a:p>
        </p:txBody>
      </p:sp>
      <p:sp>
        <p:nvSpPr>
          <p:cNvPr id="18" name="Text 8"/>
          <p:cNvSpPr txBox="1"/>
          <p:nvPr/>
        </p:nvSpPr>
        <p:spPr>
          <a:xfrm>
            <a:off x="677894" y="1724165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Амур, Лена, Колыма и Уссури образуют большие речные системы. По долинам рек удобнее селиться, строить дороги и развивать хозяйство, чем в горных районах.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77894" y="1590006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5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
</a:t>
            </a:r>
            <a:endParaRPr lang="en-US" sz="815" dirty="0"/>
          </a:p>
        </p:txBody>
      </p:sp>
      <p:sp>
        <p:nvSpPr>
          <p:cNvPr id="20" name="Text 10"/>
          <p:cNvSpPr txBox="1"/>
          <p:nvPr/>
        </p:nvSpPr>
        <p:spPr>
          <a:xfrm>
            <a:off x="677894" y="4406162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рельеф создаёт большие природные контрасты: где-то есть широкие равнины, а где-то — труднопроходимые горы и скалистые берега.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677894" y="4272003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5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
</a:t>
            </a:r>
            <a:endParaRPr lang="en-US" sz="8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холод держится дольше, а на юге лето теплее и влажнее. У побережий сильнее влияние океана и ветров.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и ближе к океану, тем заметнее сезонные дожди, туманы и более мягкая зима.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сезоны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климатических особенностей Дальнего Востока России
</a:t>
            </a:r>
            <a:endParaRPr lang="en-US" sz="9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не Дальний Восток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помнить: Байкал находится в Сибири. Он лежит западнее территории Дальнего Востока и не входит в Дальневосточный федеральный округ.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Байкал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различие полезно знать по карте и на уроках географии. Тогда легче не путать соседние крупные районы страны и правильно понимать их границы.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Дальнему Востоку относят земли у Амура, Приморье, Сахалин, Камчатку и Чукотку. Это другой большой регион России со своими природными условиями.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 ДФО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региона
</a:t>
            </a:r>
            <a:endParaRPr lang="en-US" sz="3800" dirty="0"/>
          </a:p>
        </p:txBody>
      </p:sp>
      <p:sp>
        <p:nvSpPr>
          <p:cNvPr id="13" name="Text 2"/>
          <p:cNvSpPr txBox="1"/>
          <p:nvPr/>
        </p:nvSpPr>
        <p:spPr>
          <a:xfrm>
            <a:off x="810000" y="4312952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побережий погоду часто меняют туманы, штормы и ветер, а в глубине материка климат становится суше и более континентальным.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810000" y="4094606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810000" y="3686136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отдельных участках юга встречаются степные территории. Они меньше по площади, но важны для понимания природного разнообразия региона.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810000" y="3467790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участки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810000" y="3059321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тёплых районах появляются смешанные леса. В них рядом растут хвойные и лиственные деревья, а природа выглядит разнообразнее.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810000" y="2840975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810000" y="2432505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 югу начинается тайга. Это самая распространённая природная зона региона, где много хвойных лесов и крупных лесных массивов.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810000" y="2214159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810000" y="180569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самом севере преобладают тундра и лесотундра. Здесь короткое лето, сильные ветры и растения, которые приспособились к холоду и вечной мерзлоте.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810000" y="158734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зоны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тайга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богатства важно использовать бережно. Если сохранять природный баланс, тайга будет поддерживать жизнь людей, животных и рек.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районах тайга выглядит по-разному. На это влияют рельеф, близость морей, количество осадков и продолжительность зимы.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облик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животным укрытие и пищу, а почве — защиту от разрушения. Они также помогают сохранять влагу и смягчать климатические колебания.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леса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и формирует основную лесную картину региона. Здесь доминируют лиственница, ель, пихта, кедр и берёза.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зона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морская жизнь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жизнь зависит от чистоты воды, сезонных изменений и бережного отношения человека. Поэтому охрана побережий и рациональный промысел особенно важны для региона.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природе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водах встречаются лосось, крабы, нерпы и морские птицы. Богатство пищи поддерживают холодные течения, приливы и большое количество планктона.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воды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Охотское, Берингово и Японское моря связаны с важными районами промысла. Здесь издавна ловят рыбу, а морские ресурсы остаются основой хозяйства прибрежных территорий.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Рыболовные районы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побережьях можно увидеть сивучей, китов и большие птичьи колонии. Для многих видов эти моря — место кормления, миграций и отдыха.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животные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77894" y="3735662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Нерпа, лосось и другие обитатели морей и рек показывают, насколько тесно связаны вода и жизнь региона. Рыба поддерживает пищевые цепочки и важна для людей.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77894" y="3601503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5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воды
</a:t>
            </a:r>
            <a:endParaRPr lang="en-US" sz="815" dirty="0"/>
          </a:p>
        </p:txBody>
      </p:sp>
      <p:sp>
        <p:nvSpPr>
          <p:cNvPr id="14" name="Text 4"/>
          <p:cNvSpPr txBox="1"/>
          <p:nvPr/>
        </p:nvSpPr>
        <p:spPr>
          <a:xfrm>
            <a:off x="677894" y="3065163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 — редчайшая кошка планеты, а белоплечий орлан связан с морскими побережьями и реками. Оба вида нуждаются в особо защищённых природных территориях.
</a:t>
            </a:r>
            <a:endParaRPr lang="en-US" sz="671" dirty="0"/>
          </a:p>
        </p:txBody>
      </p:sp>
      <p:sp>
        <p:nvSpPr>
          <p:cNvPr id="15" name="Text 5"/>
          <p:cNvSpPr txBox="1"/>
          <p:nvPr/>
        </p:nvSpPr>
        <p:spPr>
          <a:xfrm>
            <a:off x="677894" y="2931004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5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хищники
</a:t>
            </a:r>
            <a:endParaRPr lang="en-US" sz="815" dirty="0"/>
          </a:p>
        </p:txBody>
      </p:sp>
      <p:sp>
        <p:nvSpPr>
          <p:cNvPr id="16" name="Text 6"/>
          <p:cNvSpPr txBox="1"/>
          <p:nvPr/>
        </p:nvSpPr>
        <p:spPr>
          <a:xfrm>
            <a:off x="677894" y="2394664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медведь и снежный баран приспособились к разным условиям региона: от густой тайги до горных склонов. Их можно встретить далеко от городов, где природа сохраняется почти нетронутой.
</a:t>
            </a:r>
            <a:endParaRPr lang="en-US" sz="664" dirty="0"/>
          </a:p>
        </p:txBody>
      </p:sp>
      <p:sp>
        <p:nvSpPr>
          <p:cNvPr id="17" name="Text 7"/>
          <p:cNvSpPr txBox="1"/>
          <p:nvPr/>
        </p:nvSpPr>
        <p:spPr>
          <a:xfrm>
            <a:off x="677894" y="2260505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5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 и лесов
</a:t>
            </a:r>
            <a:endParaRPr lang="en-US" sz="815" dirty="0"/>
          </a:p>
        </p:txBody>
      </p:sp>
      <p:sp>
        <p:nvSpPr>
          <p:cNvPr id="18" name="Text 8"/>
          <p:cNvSpPr txBox="1"/>
          <p:nvPr/>
        </p:nvSpPr>
        <p:spPr>
          <a:xfrm>
            <a:off x="677894" y="1724165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 — один из главных символов юга Дальнего Востока. Он живёт в лесах Приморья и Хабаровского края, где ему нужны большие охотничьи территории и охрана от браконьеров.
</a:t>
            </a:r>
            <a:endParaRPr lang="en-US" sz="682" dirty="0"/>
          </a:p>
        </p:txBody>
      </p:sp>
      <p:sp>
        <p:nvSpPr>
          <p:cNvPr id="19" name="Text 9"/>
          <p:cNvSpPr txBox="1"/>
          <p:nvPr/>
        </p:nvSpPr>
        <p:spPr>
          <a:xfrm>
            <a:off x="677894" y="1590006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5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
</a:t>
            </a:r>
            <a:endParaRPr lang="en-US" sz="815" dirty="0"/>
          </a:p>
        </p:txBody>
      </p:sp>
      <p:sp>
        <p:nvSpPr>
          <p:cNvPr id="20" name="Text 10"/>
          <p:cNvSpPr txBox="1"/>
          <p:nvPr/>
        </p:nvSpPr>
        <p:spPr>
          <a:xfrm>
            <a:off x="677894" y="4406162"/>
            <a:ext cx="3923571" cy="270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Дальнего Востока охраняются государством и учёными. Заповедники, национальные парки и мониторинг помогают сохранять животных для будущих поколений и поддерживать природное равновесие.
</a:t>
            </a:r>
            <a:endParaRPr lang="en-US" sz="664" dirty="0"/>
          </a:p>
        </p:txBody>
      </p:sp>
      <p:sp>
        <p:nvSpPr>
          <p:cNvPr id="21" name="Text 11"/>
          <p:cNvSpPr txBox="1"/>
          <p:nvPr/>
        </p:nvSpPr>
        <p:spPr>
          <a:xfrm>
            <a:off x="677894" y="4272003"/>
            <a:ext cx="3718953" cy="1242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5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endParaRPr lang="en-US" sz="8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Дальнего Востока веками жили рядом с морем, лесом и тундрой. Их быт формировался так, чтобы использовать природные ресурсы бережно и не нарушать хрупкое равновесие.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природе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коренные народы участвуют в жизни регионов, развивают школы, музеи, культурные центры и праздники. Это помогает сохранять традиции и одновременно жить в современном мире.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сегодня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народ сохраняет собственный язык, песни, сказания и правила общения со старшими. Эти знания передавались не по книгам, а в семье — от поколения к поколению.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язык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Рыболовство, охота и морской промысел помогали обеспечивать семьи пищей и материалами. В северных районах важное место занимало оленеводство, связанное с долгими переездами и сезонными стоянками.
</a:t>
            </a:r>
            <a:endParaRPr lang="en-US" sz="947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ремёсла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считалось делом, которое нельзя терять: дети учились у взрослых, наблюдая и повторяя. Так сохранялись навыки, а вместе с ними — уважение к труду и природе.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мастерства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 одежде, утвари и украшениях часто передают представления о мире, солнце, воде и животных. Орнамент был не просто красивым, а ещё и значимым знаком рода или местности.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орнаментов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Меховая одежда, берестяные изделия, кость и дерево использовались там, где нужны были прочные и тёплые вещи. Материалы выбирали по сезону, климату и доступности в природе.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быт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сказания и семейные обряды помогали хранить историю народа и напоминали о связи человека с землёй, морем или тайгой. Праздники сопровождали важные этапы жизни.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обряды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шло продвижение русских земель на восток: от первых походов и укреплений к портам, торговле и тихоокеанским маршрутам.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осваивали восток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порты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Благовещенск выделяется близостью к границе и ролью торгового узла на Амуре. Для региона это пример города, где соединяются река, экономика и международные связи.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связи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Анадырь и другие северные города живут в условиях большой удалённости и сурового климата. Поэтому здесь особенно важны авиация, завоз грузов и устойчивые маршруты доставки.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маршруты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Петропавловск-Камчатский, Южно-Сахалинск и Магадан связаны с морем, добычей ресурсов и снабжением удалённых территорий. Их положение делает транспорт и порты особенно значимыми.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моря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и Хабаровск выросли в крупные административные и транспортные центры. Здесь сосредоточены управление, образование, связь с другими регионами и важные функции для всего Дальнего Востока.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Дальнего Востока держится на ресурсах, морских перевозках и переработке. Особенно важны порты, добыча полезных ископаемых и предприятия, связанные с рынками стран Азии.
</a:t>
            </a:r>
            <a:endParaRPr lang="en-US" sz="1693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сырьевые и транспортные отрасли, а морская логистика связывает регион с внешними рынками и делает его стратегически важным.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сегодня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о хозяйстве Дальнего Востока России; точные доли не приводятся.
</a:t>
            </a:r>
            <a:endParaRPr lang="en-US" sz="9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разные виды транспорта работают вместе на огромных расстояниях Дальнего Востока.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добраться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 энергия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 Курильские острова находятся в зоне активного вулканизма. Здесь можно увидеть конусы вулканов, горячие источники и следы недавней геологической активности.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районы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Геотермальная энергия использует тепло недр Земли для отопления и выработки электричества. Для удалённых районов это особенно полезный и более экологичный источник энергии.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Земли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образуются там, где одна литосферная плита погружается под другую. Это движение происходит очень медленно, но именно оно меняет рельеф и вызывает землетрясения.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возникают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безопасность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маршрут: вулканы, побережья, горячие источники или наблюдение за животными. Лучше заранее узнать погоду, правила посещения и уровень сложности пути.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маршрута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кормить диких животных или приближаться к ним слишком близко. Так человек защищает и себя, и природу, потому что звери теряют осторожность и могут стать опасными.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с животными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поездок важно оставаться на тропах, не подходить к обрывам и не спускаться к воде без разрешения. Камни, туман и ветер могут быстро изменить ситуацию.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движение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походе и на рыбалке нужно следить за предупреждениями спасателей, иметь тёплую одежду и запас воды. На Дальнем Востоке погода меняется очень быстро.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погоде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России важен своей природой, морскими путями, ресурсами и культурным разнообразием. Это регион, где особенно нужны знания, ответственность и умение беречь уникальную среду.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регион важен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2026-07-26T20:09:59Z</dcterms:created>
  <dcterms:modified xsi:type="dcterms:W3CDTF">2026-07-26T20:09:59Z</dcterms:modified>
</cp:coreProperties>
</file>