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«Мальчики» А. П. Чехова: история о дружбе, мечте и выборе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о Володе и Коле Чечевицыных: мечты о приключениях сталкиваются с ответственностью.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 и место «Мальчиков» в чтении пятиклассника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 (1860–1904) — писатель, драматург и врач. Рассказ «Мальчики» создан в 1887 году. Это реалистичная история о семейных буднях, где дети читают приключения и мечтают о необычной жизни.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произведения: как начинается история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Рождества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доме семьи Королёвых, где ощущается праздничное ожидание. Именно спокойный домашний уклад становится фоном для детских фантазий.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Колей Чечевицыным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Володя привозит с собой товарища — Коля Чечевицына. Мальчики быстро находят общий язык, обсуждая героев и необычные сюжеты книг.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Приезд Володи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Володя Королёв приезжает в гости после учёбы в гимназии. Каникулы дарят ему свободу времени и желание делиться впечатлениями.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 как начало действия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бы они ни говорили — индейцах, путешествиях, далёких странах — в этих репликах слышна одна мысль: мечта о яркой жизни захватила обоих.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мечты к поступку в рассказе «Мальчики»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событий: от каникул и разговоров к побегу, поискам и осознанию.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герои: Володя и Коля Чечевицын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Володя Королёв: мягкость и привязанность к дому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Володя — мальчик из благополучной семьи, более мягкий и домашний. Он чувствителен, часто сомневается и сильнее привязан к семье. Его настроение зависит от того, как складывается разговор.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 Чечевицын: решительность мечты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Коля Чечевицын кажется решительнее, смелее и настойчивее. Он живёт мечтой о приключениях и дальних странах, стремится к роли героя. В тексте Коля воспринимается более самостоятельным и немного загадочным.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Королёвых и атмосфера дома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показана большая и дружная семья: есть родители, дети, няня и привычный домашний уклад. Такое окружение даёт ощущение поддержки и безопасности.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показан как тёплое пространство, где за детьми наблюдают и о них заботятся. Внимание взрослых ощущается даже там, где дети просто разговаривают и отдыхают.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праздничные приготовления и ожидание Рождества. Спокойный семейный ритм резко контрастирует с мальчишескими мечтами о побеге и «путешествии по-настоящему».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94983"/>
            <a:ext cx="4873500" cy="14763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Володи и Коли Чечевицына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раскрываются через характер и поступки: мечта у обоих есть, но по-разному проявляется готовность отвечать за риск.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мальчика мечтательны, однако один осторожнее, а другой смелее действует. Именно выбор между мечтой и реальной жизнью раскрывает разницу.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содержанию рассказа «Мальчики».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25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характер героев раскрывается через разговоры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задают тон разговору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почти не описывает внешность подробно: характер читается по речи. Мальчики пересказывают идеи приключенческих книг, и это разогревает воображение.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Фантазии о дальних странах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репликах звучат слова о «дикарях», Индии, золоте и путешествиях. Для них это не просто темы — это образ жизни, к которому хочется приблизиться.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Коли в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Коли более собранная и настойчивая. Он звучит так, будто уже знает, как будет «по-взрослому», и потому влияет на разговор сильнее.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Володя чаще следует настроению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Володя чаще поддерживает Коли и поддаётся общему возбуждению. Он становится участником мечты, пока не сталкивается с её последствиями.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привлекает мальчиков в их мечтах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мотивы связаны с возможностью действовать и испытать себя. Остальные темы — как детали будущего путешествия, подогревающие мечту.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мальчики стремятся не к спокойствию, а к яркой жизни. Мечта основана на желании свободы и приключений, поэтому риск кажется им увлекательным.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смысловых мотивах, которые звучат в разговорах героев в тексте рассказа «Мальчики» (количественные доли не указаны автором).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побега и её значение в рассказе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мальчиков становится проверкой их представлений о взрослой жизни. Они стараются выглядеть самостоятельными путешественниками и берут то, что считают нужным в дороге.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сам поступок показывает разрыв между мечтой и реальностью. Детская смелость пока не опирается на умение оценивать трудности, опасности и последствия.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мальчиков начинают искать, становится видно, как быстро тревога взрослых превращается в серьёзную ответственность. Их поведение отражает, что риск затрагивает не только самих детей.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 объяснение поступка помогают осмыслить произошедшее: мечта может быть красивой, но она должна считаться с заботой близких и безопасностью.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быта и времени в «Мальчиках»: как Чехов делает мечту зримой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Каникулы и разговоры у взрослых: повседневность как фон приключений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дети живут по расписанию: занятия в гимназии, затем — каникулы. В доме Королёвых много общения, и даже ожидание праздника звучит в обычных разговорах. На таком спокойном фоне мечты о «далёком» начинают казаться ещё притягательнее.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Рождеству: тепло дома против желания сбежать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обстановка создаёт ощущение защищённости: тёплые семейные комнаты, домашний ритм, внимание взрослых. Когда мальчики смотрят на рождественские приготовления, их собственные планы выглядят контрастно — как попытка заменить заботу «приключением». Именно так мечта сталкивается с реальностью.
</a:t>
            </a:r>
            <a:endParaRPr lang="en-US" sz="985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для дороги: чемодан, книги и мечта, собранная как поход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мелочи превращаются в символы. Предметы, которые мальчики берут с собой, похожи на то, что бывает в книгах приключений. Рядом остаются книги и привычные домашние предметы: письменный стол, тетради, свет комнаты. Всё это делает сцену сборов особенно наглядной.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и ответственности взрослых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в рассказе действуют не по привычке, а с настоящей тревогой: когда мальчики пропадают, семья организует поиски и переживает каждый час.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детей приносит радость, но вместе с ней появляется понимание: ответственность — это не наказание, а забота, терпение и прощение.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видят, что ребёнок ещё не умеет точно оценить последствия поступка и поэтому нуждается в защите и внимании взрослых в любой ситуации.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семью как пространство доверия: любовь выражается не словами «потому что так надо», а деятельным участием и сохранением спокойствия внутри.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воображение ведёт к побегу: цепочка решений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поступка мальчиков в рассказе: от чтения к подражанию и к необдуманному уходу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рассказа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52515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пишет простым, точным и живым языком: школьнику легко следить за событиями, потому что детали и формулировки не отвлекают от главного.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481075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иронии и кратких характеристик, а также разговоров, которые работают как двигатель сюжета: по репликам видно, как меняется настрой мальчиков.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437000"/>
            <a:ext cx="55005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читает морали напрямую: мечта может выглядеть красивой, но опасной становится тогда, когда герой не умеет оценивать реальность и отвечает за выбор.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6638" y="914638"/>
            <a:ext cx="4450774" cy="2690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рассказа и примеры из текста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переплетаются и раскрываются через события, поступки и внутренние мотивы мальчиков: от дружбы и мечты до семейной заботы и взросления.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взаимосвязаны: через конфликт мечты и реальности автор показывает внутренний мир героев и путь к более зрелому взгляду на жизнь.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А. П. Чехова «Мальчики»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387" y="1405400"/>
            <a:ext cx="154125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показываются как сильные и слабые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Любознательность и умение фантазировать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тянутся к знаниям и впечатлениям: чтение приключенческих книг разжигает воображение и помогает им ярче представлять будущее.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Смелость, которая должна быть с ответственностью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ценит смелость не как «красивый поступок», а как способность справиться с последствиями и не бросать дело на полпути.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Володя и Коля держатся друг за друга: общие разговоры превращаются в товарищество, где один настроение другого делает сильнее.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Легкомыслие как причина опасного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сторона мальчиков проявляется в том, что мечта опережает понимание реальных трудностей, и из-за этого возникает риск для них самих.
</a:t>
            </a:r>
            <a:endParaRPr lang="en-US" sz="113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героев в разных эпизодах рассказа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настроение меняется не само по себе: оно следует за событиями. Особенно заметно падение в момент исчезновения и поисков мальчиков.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мечта к действительности, тем сильнее возбуждение, а столкновение с реальностью приносит тревогу. Это подчёркивает связь характера с поступками.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эпизодов рассказа «Мальчики» (наглядная шкала настроения)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рассказу: какие сцены особенно важны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изображения особенно подходят разговоры мальчиков о путешествии и обсуждение «книжных» героев: по мимике и позам легко передать увлечённость. Здесь же уместны чемодан и раскрытые книги, как символ будущего похода.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показать и поворот сюжета: сборы перед побегом, зимнюю дорогу и затем поиски пропавших детей. Контрастом станет возвращение домой — тёплый свет комнаты и лица героев, меняющиеся от тревоги к облегчению.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рассказ А. П. Чехова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отличать красивую мечту от необдуманного поступка: воображение важно, но без понимания последствий оно может привести к беде.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пятиклассника это история про взросление: человек может мечтать о подвигах, однако должен помнить об ответственности перед теми, кто ждёт и нуждается в нём.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подчёркивает ценность дома, семьи, заботы и взаимного доверия: любовь к близким проявляется в готовности помогать и переживать вместе.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«Мальчиков»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показывает, что мечта о свободе и приключениях естественна, но настоящая жизнь требует осторожности и ответственности. Володя и Коля остаются детьми и учатся понимать последствия поступков, сохраняя любовь к дому и семье.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2026-05-12T23:09:22Z</dcterms:created>
  <dcterms:modified xsi:type="dcterms:W3CDTF">2026-05-12T23:09:22Z</dcterms:modified>
</cp:coreProperties>
</file>