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и информационные процессы: основа цифровой эпохи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и её движение по цепочке процессов формируют науку, образование, экономику и управление.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вам и обществу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мы сталкиваемся с потоками данных из учёбы, общения, новостей и онлайн-сервисов. По оценкам IDC, к 2025 году объём цифровых данных должен был превысить 175 зеттабайт. Информационная грамотность — навык XXI века.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информация «живет» вокруг нас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в природе: сигналы, которые организм «читаёт»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меняется — и вместе с ним меняется информация: температура, свет, запах, звук. Живые системы воспринимают сигналы и реагируют. Даже коды наследственности в ДНК хранят «инструкции» для будущих поколений.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устройства: данные внутри машин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технике информация превращается в сигналы: датчики измеряют, программы преобразуют, сети передают, накопители хранят. Всё это работает благодаря кодам и правилам обработки. Поэтому привычные устройства становятся «переводчиками» мира в данные.
</a:t>
            </a:r>
            <a:endParaRPr lang="en-US" sz="883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Общество: информация управляет решениями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информация влияет на то, как мы думаем и действуем: новости формируют мнение, документы задают правила, данные помогают организовать процессы. От того, как передана и понята информация, зависит качество решений в учебе и повседневной жизни.
</a:t>
            </a:r>
            <a:endParaRPr lang="en-US" sz="883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76589"/>
            <a:ext cx="4794300" cy="1960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представления информации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информация может быть закодирована по-разному; выбор формы зависит от цели, объёма данных и удобства восприятия.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подбирают под задачу: текст удобен для точности, графика — для наглядности, звук и видео — для эффектов и контекста.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информационных процессов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данных → приём → обработка → хранение → передача → использование с учётом искажения, потерь и защиты.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594577"/>
            <a:ext cx="193800" cy="19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650" y="1594726"/>
            <a:ext cx="193800" cy="19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109717"/>
            <a:ext cx="193800" cy="172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4988" y="3092351"/>
            <a:ext cx="181125" cy="20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594727"/>
            <a:ext cx="193800" cy="19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информации: на что вы смотрите в первую очередь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данные ошибочны или искажены, решения становятся неверными. Поэтому важно понимать, откуда сведения взяты, как проверяются и насколько надёжны источники.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Полнота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Недостающие данные не позволяют увидеть картину целиком. Полнота особенно важна в учебных задачах, где «одна деталь» может изменить вывод и ход решения.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формулировки или непоследовательные данные усложняют анализ и увеличивают риск неправильного понимания. Для работы выбирают ясный формат и однозначные термины.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и доступность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определяется тем, помогает ли информация достигать цели. Доступность — то, можете ли вы использовать её законно и безопасно, соблюдая требования к персональным данным.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Устаревшая информация теряет практическую ценность: меняются условия, правила и контекст. Проверяйте дату публикации и соответствие текущему состоянию темы.
</a:t>
            </a:r>
            <a:endParaRPr lang="en-US" sz="8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цифрового потока данных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данных связано не только с количеством пользователей: растут доля видео, объём облачных сервисов и число датчиков в повседневных устройствах.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данных генерируется, тем важнее качество обработки, хранение и защита: иначе скорость «тонет» в хаосе и ошибках.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IDC (крупномасштабные прогнозы по объёму создаваемых данных), ориентир: к 2025 году свыше 175 зеттабайт (точные значения по годам зависят от методики).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информации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переводит сведения в форму, удобную для передачи и обработки. Внутри компьютерной системы данные почти всегда представлены в виде чисел и символов по правилам.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часто кодируют таблицами символов, а образы — графическими форматами. Например, ASCII и Unicode применяют для текста; JPEG и PNG — для изображений.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смысл может занимать разный объём памяти: при другом формате меняются качество, степень сжатия и способ записи. Поэтому важно выбирать формат под задачу.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33563" y="919100"/>
            <a:ext cx="4277074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информации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единицы помогают оценить, сколько места займут файлы и как быстро их можно передать.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мультимедийных файлов делает мегабайты и гигабайты наиболее «разговорными» единицами в повседневной практике.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 (базовые понятия о единицах измерения данных)
</a:t>
            </a:r>
            <a:endParaRPr lang="en-US" sz="73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Облачное 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сервисы дают удалённый доступ с разных устройств и облегчают синхронизацию. Но надёжность зависит не только от сервера: важны настройки доступа и наличие резервных копий.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носители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хранятся на HDD, SSD, флеш-накопителях и картах памяти. SSD обычно обеспечивает быстрый доступ и лучше переносит удары, а HDD часто выгоднее по цене при больших объёмах.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информации в цифровых системах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Надежность носителей и скорость доступа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не единственный критерий: важны задержки при чтении/записи, устойчивость к ударам и риски отказа. Резервные копии снижают последствия сбоя устройства или аккаунта.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лучший вариант выбирают по балансу быстродействия, стоимости объёма и сценария использования; резервирование превращает одиночный носитель в надежную систему хранения.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сравнение по учебной логике: скорость/мобильность/стоимость/долговечность (без привязки к конкретным моделям), 2026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обработка информации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цикл: входные данные проходят подготовку, анализ и преобразование, после чего формируется вывод. Участие человека различается в ручных и автоматических сценариях.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19065"/>
            <a:ext cx="324900" cy="25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719065"/>
            <a:ext cx="324900" cy="25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информации и каналы связи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Беспроводные каналы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Wi‑Fi и мобильная связь передают данные через радиосигналы. На скорость влияют качество радиоканала, расстояние, помехи и загрузка сети, поэтому один и тот же файл может скачиваться по‑разному.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Проводные соединения используют медные кабели или оптические линии. Благодаря стабильному каналу уменьшаются задержки и влияние помех, что важно для передачи больших объёмов данных.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Оптика и высокая пропускная способность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Оптоволокно передаёт информацию световыми сигналами и хорошо подходит для магистралей и высокоскоростного доступа. Обычно оно обеспечивает более высокую пропускную способность по сравнению с радиоканалами.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ошибок и повторная отправка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контроля и механизмы повторной передачи уменьшают влияние шумов и искажений. В итоге уменьшается доля повреждённых пакетов и повышается надёжность обмена данными.
</a:t>
            </a:r>
            <a:endParaRPr lang="en-US" sz="10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информационных потерь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эти причины часто комбинируются: например, неверное кодирование может усилить влияние шума, а отсутствие резервирования делает последствия технических сбоев заметнее.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потерь связана с человеческим фактором и недостаточной проверкой данных; системные меры качества и резервирование уменьшают суммарные риски.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структура для иллюстрации типов потерь (без претензии на статистическую долю), 2026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информации и критическая оценка источников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 точных ключевых слов и используйте фильтры по дате, типу файла и региону. Сравнивайте несколько источников, чтобы снизить риск случайных ошибок и предвзятых формулировок.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Оценивайте автора и организацию, дату публикации и наличие ссылок на первоисточники. Для учебных задач отдавайте приоритет официальным ресурсам, энциклопедиям и образовательным платформам.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Практикуйте фактчекинг: отделяйте факты от мнений, проверяйте утверждения по независимым материалам. Это помогает отличать достоверные данные от фейков, особенно в быстро распространяющихся новостях.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29" y="1165600"/>
            <a:ext cx="4446842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безопасность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перечислены распространённые меры защиты и их практическая роль — от усложнения доступа злоумышленникам до снижения последствий потери данных.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защита строится слоями: даже если один элемент даст сбой, остальные меры (доступ, обновления, резервирование) ограничивают ущерб и ускоряют восстановление.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цифровой гигиены из школьного курса информатики и типовых рекомендаций по ИБ (без привязки к одной конкретной версии документа), 2026
</a:t>
            </a:r>
            <a:endParaRPr lang="en-US" sz="5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Онлайн‑обучение, навигаторы, банковские приложения, мессенджеры и социальные сети постоянно собирают, передают и анализируют данные. Это позволяет подстраивать рекомендации и уведомления, но требует внимательного отношения к настройкам и разрешениям.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становится «универсальным терминалом»: он принимает данные (камера, микрофон, интернет), обрабатывает их (поиск, редактирование, расчёты) и передаёт дальше (сообщения, платежи). Понимание процессов помогает действовать осознанно и безопасно.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процессы в повседневной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как ресурс в экономике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эффективности, данные поддерживают прозрачность процессов: отслеживание качества, аудит операций и контроль сроков. Это особенно заметно в цепочках поставок и сервисной поддержке.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достигается не «самими файлами», а сочетанием данных, алгоритмов и компетенций. Поэтому информационная инфраструктура становится таким же ресурсом, как труд и капитал.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иллюстрация значимости факторов (без расчёта на основе конкретного исследования), 2026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работы с информацией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Копирование материалов без указания источника нарушает авторские права и подрывает доверие к учебным результатам. Корректная ссылка показывает, откуда взяты данные и как проверяется утверждение.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Фейки, манипуляции и дипфейки искажают восприятие реальности и могут влиять на поведение людей. Поэтому важно проверять необычные заявления по независимым публикациям и первоисточникам.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Уважайте приватность: не распространяйте персональные данные одноклассников, адреса или переписки. Перед публикацией подумайте, может ли информация навредить и будет ли согласие получено.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цифровое поведение включает точное цитирование, аккуратное пересказывание и отказ от сомнительных «вирусных» материалов. Осознанность снижает риск распространения ошибок и чужого труда без разрешения.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— основа современной жизни, а процессы с ней определяют результат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— ключевой ресурс: от её качества зависят решения и итоговые действия. Хранение, передача, обработка, поиск и защита образуют единую систему, а грамотность и безопасность — обязательны в учёбе и работе.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2026-05-12T17:11:59Z</dcterms:created>
  <dcterms:modified xsi:type="dcterms:W3CDTF">2026-05-12T17:11:59Z</dcterms:modified>
</cp:coreProperties>
</file>