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 и наследование признаков, сцепленных с полом: основные вопросы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 изучает хромосомные системы и наследование признаков, связанных с полом.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генетики пола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ученые впервые описали половые хромосомы, что положило начало изучению механизмов определения пола и наследования, важных для биологии и медицины.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различия задают формирование половых клеток, что поддерживает передачу наследственной информации между поколениями.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пола и его биологическое значение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– совокупность признаков, определяющих репродуктивную роль организма, включая морфологические и физиологические черты.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видов четко выделяются два пола – мужской и женский, обеспечивающие половое размножение и сохранение наследственности.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системы определения пола: XX и XY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SRY на Y-хромосоме запускает развитие мужских признаков; аналогичная система встречается у многих млекопитающих.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 характерна XY-система: наличие двух X-хромосом определяет женский пол, а комбинация X и Y — мужской.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63245"/>
            <a:ext cx="4417500" cy="18384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X- и Y-хромосом по характеристикам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по размеру и генному составу между X- и Y-хромосомами человека.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X-хромосома значительно больше и содержит больше генов, отвечающих за разнообразные функции, тогда как Y-хромосома специализируется на мужском развитии.
</a:t>
            </a:r>
            <a:endParaRPr lang="en-US" sz="139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Ensembl, 2022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определения пола у человека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генетических и биохимических событий, формирующих пол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сцепленные с полом: классификация и особенности
</a:t>
            </a:r>
            <a:endParaRPr lang="en-US" sz="2289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X-сцепленные гены: основные характеристики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половых генов расположены на X-хромосоме. Они отвечают за множество функций и наследуемых признаков, особенно рецессивных. Такие гены часто становятся причиной заболеваний, проявляющихся у мужчин.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Y-сцепленные гены: передача по мужской линии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Y-хромосома содержит меньше генов, которые преимущественно связаны с мужским развитием и репродукцией. Эти гены передаются от отца к сыну, не встречаясь у женщин.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наследование X-сцепленных признаков уникально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имеют одну X-хромосому, поэтому даже одна мутация проявляется сразу без «запасной» копии.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женщин две X-хромосомы, что позволяет компенсировать дефекты одного гена нормальной копией с другого хромосомного набора.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многие X-сцепленные заболевания встречаются чаще у мужчин, женщины же часто являются бессимптомными носителями.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особенность объясняет различия в частоте и проявлении наследственных болезней между полами.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X-сцепленного признака при наличии носителя у матери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мать — носительница рецессивного гена, сыновья имеют высокую вероятность заболеть, а дочери — стать носителями.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заболевания сильно зависит от пола ребенка, что важно учитывать при генетическом консультировании.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NCBI, 2021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Гемофилия: наследственное нарушение свёртывания крови
</a:t>
            </a:r>
            <a:endParaRPr lang="en-US" sz="2199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Гемофилией страдали многие представители британской королевской семьи, что демонстрирует передачу болезни по женской линии из поколения в поколение.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болезни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вызывается мутацией в гене F8 на X-хромосоме. Из-за этого у мужчин заболевание проявляется, а женщины обычно лишь переносят мутантный ген без симптомов.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гемофилии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Дальтонизм: один из самых распространённых X-сцепленных признаков
</a:t>
            </a:r>
            <a:endParaRPr lang="en-US" sz="2009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дальтонизма и генетическая основа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вызывается мутациями в генах опсинов, локализованных на X-хромосоме, которые отвечают за восприятие цвета. Из-за этого нарушается распознавание определённых оттенков, чаще всего красного и зелёного цвета.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дальтонизма среди мужчин и женщин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около 8% мужчин страдают дальтонизмом, тогда как у женщин этот показатель составляет всего около 0,4%. Такое различие связано с наличием одной или двух X-хромосом у разных полов.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Y-сцепленные признаки: особенности и примеры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Y-хромосома передаётся только от отца к сыну, поэтому все Y-сцепленные признаки наследуются по мужской линии без участия женщин.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женщин отсутствуют Y-сцепленные признаки, а количество известных заболеваний, связанных с Y-хромосомой, значительно меньше, чем у X-сцепленных.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Y-сцепленные признаки включают гипертрихоз ушей — избыточное оволосение, а также предрасположенность к мужскому бесплодию.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X- и Y-сцепленных заболеваний по полу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сцепленные с X, значительно чаще проявляются у мужчин, чем у женщин, благодаря особенностям наследования и дозировке генов.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X-сцепленные болезни преимущественно поражают мужчин, тогда как Y-сцепленные встречаются исключительно у мужчин, что отражает структуру половых хромосом.
</a:t>
            </a:r>
            <a:endParaRPr lang="en-US" sz="1315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WHO, 2020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Барра – инактивация одной X-хромосомы у женщин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комплексного барра позволяет визуализировать неактивную X-хромосому в ядре клетки под микроскопом с использованием специальных красителей — метод активно применяется в генетике.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клетки регулируют активность генов с помощью инактивации одной из двух X-хромосом, чтобы избежать избыточного продуцирования белков, что поддерживает баланс с мужскими клетками.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5398"/>
            <a:ext cx="4417500" cy="14941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признаков и заболеваний, сцепленных с X и Y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наиболее распространённых признаков и заболеваний, связанных с X и Y-хромосомами, демонстрирует различия в частоте и типах наследуемых признаков.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X-сцепленные заболевания более разнообразны и распространены вследствие большего числа генов на X-хромосоме, Y-сцепленные признаки ограничены и специфичны.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OMIM, 2022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родословных для выявления сцепления признаков с полом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данных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семейного древа с подробной информацией о заболевании и половой принадлежности позволяет проследить наследование признаков.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закономерностей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данные, выявляют схему передачи признаков, например, сцепление с X или Y-хромосомой на основании появившихся случаев в поколениях.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и прогнозирование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родословной можно определить носителей признака и предсказать риск проявления заболевания в следующих поколениях.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диагностика дает возможность обнаружить сцепленные с полом патологии ещё до рождения, обеспечивая своевременное медицинское вмешательство и информирование семьи.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диагностики болезней, сцепленных с полом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методы, такие как ДНК-анализ и ПЦР, позволяют выявлять мутации в половых хромосомах с высокой точностью, что служит основой для ранней диагностики заболеваний.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генетики пола для медицины и общества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 помогает планировать семьи, минимизируя риск передачи наследственных заболеваний и обеспечивая здоровое потомство.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болезней, сцепленных с полом, способствует своевременному лечению и улучшению качества жизни пациентов.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в этой области повышают общественную толерантность и снижают стигматизацию людей с наследственными особенностями.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и перспективы исследований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 требуют строгого соблюдения конфиденциальности и информированного согласия пациента для защиты личных данных.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риск дискриминации на основе генетической информации, что требует разработок законодательных норм.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генной терапии и редактирования генома открывают новые перспективы, но вызывают вопросы безопасности и этики.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Углубленное изучение влияния половых хромосом поможет создавать целевые методы лечения и улучшать понимание наследственных болезней.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генетики пола для современного общества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наследования признаков, сцепленных с полом, способствует раннему выявлению заболеваний и формированию ответственного отношения к генетической информации среди молодёжи и общества в целом.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2026-05-09T08:17:12Z</dcterms:created>
  <dcterms:modified xsi:type="dcterms:W3CDTF">2026-05-09T08:17:12Z</dcterms:modified>
</cp:coreProperties>
</file>