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роль экологических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виды среды обитания и влияние факторов на жизнь на Земле.
</a:t>
            </a:r>
            <a:endParaRPr lang="en-US" sz="31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 среде обитания?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определяет, где могут жить организмы. Понимание факторов помогает сохранять природу и предотвращать исчезновение видов. Эти знания важны для поддержки устойчивости экосистем и здоровья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среды обитания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это место с подходящими условиями для жизни, роста и размножения организма. Она включает физические и биологические факторы, окружающие его ежедневно.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факторы среды: температура, свет, влажность, пища, а также взаимодействия с другими живыми существами и влияние человека на эти условия.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отличается у разных видов, что заставляет их развивать специальные адаптации для выживания в конкретных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среды обитания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различных типов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условий требует от обитателей специальных приспособлений, которые помогают им эффективно использовать ресурсы и выживать в специфической среде.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четыре основных типа среды обитания: наземно-воздушная, водная, почвенная и внутренняя у организмов. Каждый отличается набором условий, влияющих на жизнь.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наземно-воздушной среды
</a:t>
            </a:r>
            <a:endParaRPr lang="en-US" sz="331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среда подвержена дневным и сезонным изменениям температуры и влажности, что требует от организмов гибких механизмов адаптации.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солнечный свет обеспечивают энергию и кислород, необходимые растениям и животным для жизнедеятельности.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адаптируются к ветрам, осадкам и изменчивым условиям, формируя разнообразные формы жизни — от деревьев до птиц и насекомых.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жителей этой среды включают белок, бабочек, ежей и множество видов птиц, каждое из которых хорошо приспособлено к своим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водной среды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условий и обитатели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характеризуется сравнительно стабильной температурой и высокой плотностью. Рыбы, водоросли и креветки приспособлены к жизни в воде с низким содержанием кислорода благодаря специализированным органам.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водных организмов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мелких пресноводных улиток до китообразных — обитатели этой среды обладают уникальными адаптациями, позволяющими им эффективно дышать, плавать и добывать пищу в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 и её населяющие организмы
</a:t>
            </a:r>
            <a:endParaRPr lang="en-US" sz="2885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обладает стабильной влажностью и низкой освещённостью, создавая комфортные условия для многих организмов, в том числе дождевых червей и микробов.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Органическая материя в почве служит источником питания, а её структура обеспечивает циркуляцию воздуха и воды, поддерживая жизнь множества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и мицелий грибов проникают в почву, образуя сложные экосистемы, важные для плодородия и здоровья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организмов внутренней среды
</a:t>
            </a:r>
            <a:endParaRPr lang="en-US" sz="2958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внутри организмов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микроорганизмы выполняют разнообразные функции — от расщепления пищи до защиты от патогенов, влияя на здоровье хозяина и его способность выживать.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в теле хозяина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среды организмов заполнены бактериями, гельминтами и вирусами, которые адаптировались к постоянной температуре и питательным веществам своего хозяина, обеспечивая своё существование.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экологических факторов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климат, температуру, влажность, свет и состав почвы, формируя физическую среду жизни организмов.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связаны с влиянием живых организмов: конкуренцией, хищничеством, симбиозом и паразитизмом, которые регулируют популяции и взаимодействия.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это изменения, вызванные деятельностью человека, например, загрязнение, освоение территорий и изменение ландшафтов, влияющие на все компоненты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неживой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абиотическим факторам относятся температура воздуха, освещённость, влажность, состав почвы и воды. Эти компоненты определяют, возможна ли жизнь и как она развивается.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 природе
</a:t>
            </a:r>
            <a:endParaRPr lang="en-US" sz="3400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зависят от этих условий для роста и размножения. Например, недостаток воды или света может ограничить распространение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влияние других организмов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друг на друга через конкуренцию за пищу, защиту и пространство. В результате взаимодействий формируются сложные отношения, влияющие на выживание каждого вида.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биотических связей служат хищник- жертва (белка и куница), эпифитные растения, растущие на деревьях, а также взаимовыгодное сотрудничество растений с опылителями.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природу: антропогенные факторы
</a:t>
            </a:r>
            <a:endParaRPr lang="en-US" sz="2354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строительство и его последствия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ведёт к уничтожению природных территорий, что сокращает места обитания животных и изменяет экосистемы. Возникает фрагментация среды, затрудняющая миграции и размножение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и его влияние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пестицидов повышает урожай, но загрязняет почву и воду, угрожая здоровью организмов. Загрязняющие вещества могут накапливаться и вызывать гибель животных 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для развития растений — около 25°C. При крайних значениях рост значительно замедляется или прекращается.
</a:t>
            </a:r>
            <a:endParaRPr lang="en-US" sz="116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влияние температуры на рост растений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напрямую влияет на скорость роста растений, при оптимуме наблюдается интенсивное развитие, а при отклонениях наблюдается стресс и снижение жизнеспособности.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15163"/>
            <a:ext cx="4133400" cy="16351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экологических факторов в различных средах обитания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отличаются по значимости ключевых факторов: температура, свет и влажность определяют условия жизни и разнообразие организмов.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водной среде наибольшее значение имеют температура и кислород, в наземной — свет и осадки, в почве — влажность и органические вещества.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материалы, 5 класс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к различным средам обитания
</a:t>
            </a:r>
            <a:endParaRPr lang="en-US" sz="2547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запас воды в горбах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способен долго обходиться без воды благодаря жировым запасам в горбах, которые мобилизуются при необходимости. Такая адаптация помогает выживать в жарких пустынях.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 для дыхания в воде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 — специальные органы для поглощения кислорода из воды. Это позволяет им дышать под водой и поддерживать обмен веществ в водной среде.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лапы крота для рытья туннелей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имеет сильные передние лапы с большими когтями, что облегчает копание подземных ходов. Это позволяет ему эффективно искать пищу и укрываться от хищников.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 природе: примеры взаимовыгодных отношений
</a:t>
            </a:r>
            <a:endParaRPr lang="en-US" sz="222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союз гриба и водоросли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представляет собой сожительство гриба и водоросли, где гриб обеспечивает защиту, а водоросль — фотосинтез и питание. Такое сотрудничество расширяет среду обитания.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 тли: взаимная польза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охраняют тлей от врагов, а тли выделяют сахаристый сок — ценную пищу для муравьёв. Эта связь улучшает выживаемость обеих сторон и влияет на экосистему.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и актиния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прячется в щупальцах актинии, защищаясь от хищников, а взамен очищает актинию от паразитов. Этот симбиоз помогает им обоим выживать в морской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последствиям антропогенного влияния относятся...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Массовая вырубка лесов приводит к снижению биологического разнообразия и уничтожению природных сообществ в этих регионах. Это нарушает экосистемные процессы и циклы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Загрязнение воздухом и водными ресурсами вызывает гибель многих видов животных, разрушение их среды обитания, а также ухудшает здоровье населения, проживающего в загрязнённых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факторов, адаптаций и изменений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влияния экологических факторов на экосистему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среду обитания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среды обитания предотвращает исчезновение уникальных видов, минимизируя утрату биологического разнообразия и поддерживая устойчивость экосистем.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природе обеспечивает человеку доступ к чистому воздуху, воде и продуктам питания, что напрямую влияет на здоровье и качество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природных территорий и рациональное использование ресурсов помогают сохранить природу для будущих поколений, обеспечивая долгосрочную экологическую 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среды и факторов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и экологические факторы определяют выживаемость и распространение живых организмов. Сохранение среды обитания — залог устойчивого развития и благополучия всех живых существ.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2026-05-08T09:11:41Z</dcterms:created>
  <dcterms:modified xsi:type="dcterms:W3CDTF">2026-05-08T09:11:41Z</dcterms:modified>
</cp:coreProperties>
</file>