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меняет длину и направление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 масштаб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уже знаком как направленный отрезок с длиной и направлением. Сегодня мы увидим, как умножение на число изменяет его масштаб, координаты и положение на плоскости.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умножения вектора на число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 — это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a умножить на число k, получится новый вектор k·a. Эта операция изменяет сам вектор, а не просто его запись.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зависит от 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равна |k|·|a|. Поэтому модуль числа показывает, во сколько раз вектор станет длиннее или короче по сравнению с исходным.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определяет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направление сохраняется, а при k &lt; 0 вектор поворачивается в противоположную сторону. Именно знак отвечает за разворот результата.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получается нулевой вектор. Его длина равна нулю, поэтому у него нет направления и он не изображает перемещение.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1794" y="127592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3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3 вектор становится в три раза длиннее, но остаётся направленным так же, как и исходный. На чертеже это видно очень наглядно.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3581794" y="311247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-2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коэффициенте -2 длина увеличивается в два раза, а направление меняется на противоположное. Такой пример помогает сразу заметить роль знака числа.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 коэффициент на рисунке
</a:t>
            </a:r>
            <a:endParaRPr lang="en-US" sz="2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95715"/>
            <a:ext cx="4164900" cy="2309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влияет на длину и направление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вектор при разных значениях коэффициента.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задаёт изменение длины, а знак числа определяет направление результата.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вектора на число из курса геометрии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произведения вектора на число
</a:t>
            </a:r>
            <a:endParaRPr lang="en-US" sz="2388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(x; y), то k·a = (kx; ky). Каждая координата умножается на одно и то же число, поэтому правило легко применять на плоскости.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положительным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вектора (3; -1) при k = 2 получаем (6; -2). Координаты увеличились вдвое, а направление сохранилось, потому что коэффициент положительный.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(4; 5) на -1, получится (-4; -5). Вектор не только меняет знак координат, но и направляется в противоположную сторону.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 вектора при разных значениях k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сравнивается только длина результата, без учёта направления. Для отрицательного коэффициента длина такая же, как при положительном с тем же модулем.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длиннее вектор; при k = 0 длина исчезает.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зависимость |k|·|a|, иллюстративные значения для учебного примера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умножать вектор на 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длиной, знаком и координатами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масштабирование векторов
</a:t>
            </a:r>
            <a:endParaRPr lang="en-US" sz="2405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2a можно представить как тот же отрезок, растянутый в два раза. Его направление остаётся прежним, поэтому на рисунке меняется только длина.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векторов помогает сравнивать отрезки, строить подобные фигуры и понимать, как изменяются величины в задачах по геометрии и физике.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0,5a вдвое короче исходного. Такое уменьшение похоже на уменьшение изображения на карте или схеме, где сохраняются форма и 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вектор — несколько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 вектор a = (2; 3). Тогда 2a = (4; 6), 3a = (6; 9), а -a = (-2; -3). Все эти векторы связаны одной и той же формулой, но на рисунке выглядят по-разному. Они лежат на одной прямой, потому что направлены вдоль одной линии.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сразу видно, что положительные коэффициенты сохраняют направление, а отрицательный разворачивает вектор. Такой пример удобно использовать, чтобы проверить вычисления и понять связь между координатами и геометрическим образом.
</a:t>
            </a:r>
            <a:endParaRPr lang="en-US" sz="1592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координатной плоскости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умножения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меняются координаты, длина и направление при разных коэффициентах.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изменяются по одному и тому же правилу, а знак коэффициента определяет, сохранится ли направление или изменится на противоположное.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вектора на число: k·(x; y) = (kx; ky).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нулевом коэффициенте получается вектор с нулевой длиной, который не указывает ни в какую сторону.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умножения вектора на число в школьном курсе геометрии.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это число всегда даёт нулевой вектор без направления.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отрицательные и дробные коэффициенты
</a:t>
            </a:r>
            <a:endParaRPr lang="en-US" sz="219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сравнить, как один и тот же вектор меняется при разных числах, не пересчитывая координаты каждый раз.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задаёт изменение длины, а знак показывает, сохранится направление или будет разворот.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Правило: длина результата равна |k|·|a|, направление зависит от знака k.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задачи с векторами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вектором при умножении на число в геометрических задачах.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 на перемещение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смещение задано вектором a, то 2a показывает движение в том же направлении, но на удвоенное расстояние. Это удобно, когда нужно быстро сравнить два одинаковых перемещения.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-a означает перемещение на ту же длину, но в противоположную сторону. В задачах это часто соответствует возвращению к исходной точке или движению навстречу.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0,5 помогает найти вектор, длина которого вдвое меньше исходного. Так легко описывать частичное перемещение по прямой или на плоскости без лишних построений.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силы можно увеличить, уменьшить или развернуть, не меняя саму модель записи. Например, 2 °F означает более сильное действие, а -F — ту же силу, но в противоположном направлении. На схеме это удобно показать стрелками разной длины и ориентации.
</a:t>
            </a:r>
            <a:endParaRPr lang="en-US" sz="1598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скорости тоже подчиняется этому правилу. Когда направление ветра или движения меняется, знак коэффициента помогает отразить разворот, а модуль — сравнить, насколько быстрее или медленнее стало движение. Такой рисунок хорошо связывает математику с наблюдаемыми явлениями.
</a:t>
            </a:r>
            <a:endParaRPr lang="en-US" sz="1592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скорость в физике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коэффициентом и результатом умножения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удобно сравнивать коэффициенты по модулю и сразу видеть, как сильно меняется длина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числа, тем сильнее изменение длины; при нуле получается нулевой вектор, а знак определяет направление.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вектора на число и зависимость длины результата от модуля коэффициента.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 вектора на число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координата вместо двух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умножить только первую координату и забыть про вторую. Проверка по формуле (kx; ky) сразу показывает, что обе координаты должны измениться одинаково.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многие меняют длину, но оставляют направление прежним. Нужно помнить: знак «минус» всегда разворачивает вектор в противоположную сторону.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как 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0,5 не увеличивает вектор, а уменьшает его вдвое. Здесь важен модуль числа: если он меньше 1, длина результата становится короче исходной.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нулевым вектором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часто путают с обычным, хотя у него нет направления и длина равна нулю. Он появляется только при умножении на 0 и в специальных задачах.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6457"/>
            <a:ext cx="4164900" cy="1647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ответы к примерам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по формуле меняются координаты, длина и направление в каждом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координаты умножаются поэлементно, а знак коэффициента определяет, сохраняется ли направление или происходит разворот.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умножения вектора на 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умножении вектора на число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операция меняет длину вектора, а при отрицательном коэффициенте — ещё и направление. Формула k·(x; y) = (kx; ky) помогает быстро считать и решать задачи по геометрии, физике и движению.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2026-06-03T12:01:32Z</dcterms:created>
  <dcterms:modified xsi:type="dcterms:W3CDTF">2026-06-03T12:01:32Z</dcterms:modified>
</cp:coreProperties>
</file>