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3575" y="144325"/>
            <a:ext cx="4822800" cy="17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роль кожи человека: комплексный обзор
</a:t>
            </a:r>
            <a:endParaRPr lang="en-US" sz="4357" dirty="0"/>
          </a:p>
        </p:txBody>
      </p:sp>
      <p:sp>
        <p:nvSpPr>
          <p:cNvPr id="4" name="Text 1"/>
          <p:cNvSpPr txBox="1"/>
          <p:nvPr/>
        </p:nvSpPr>
        <p:spPr>
          <a:xfrm>
            <a:off x="2132525" y="2203500"/>
            <a:ext cx="49272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защищает тело, регулирует температуру и отражает здоровье.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132525" y="4520225"/>
            <a:ext cx="17754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на изучение кожи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кожи началось в древности, когда врачи использовали её для диагностики. Сегодня передовые методы раскрывают сложность её структуры и функций.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кожи: цвет, структура, индивидуальные особенности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Меланин определяет цвет кожи; больше пигмента — темнее оттенок, что помогает защитить от солнечных лучей.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и текстура кожи отличаются по частям тела: ладони и стопы имеют более плотный и толстый роговой слой.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факторы, климат и возраст влияют на состояние кожи, формируя её индивидуальные черты и приспосабливаемость.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слои кожи и их функции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— защитная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внешний слой кожи, выполняющий барьерную функцию. В нём находятся клетки, которые восстанавливаются каждые несколько недель, и пигментные меланоциты.
</a:t>
            </a:r>
            <a:endParaRPr lang="en-US" sz="93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— основа прочности и жизнедеятельности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слой содержит коллагеновые волокна, сосуды и нервные окончания. Он отвечает за упругость и снабжение кожи питанием.
</a:t>
            </a:r>
            <a:endParaRPr lang="en-US" sz="956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Гиподерма — теплоизоляция и амортизация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подкожный жировой слой, который защищает внутренние органы от механических повреждений и удерживает тепло тела.
</a:t>
            </a:r>
            <a:endParaRPr lang="en-US" sz="9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и распределение кожных слоёв на теле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слоёв варьируется в зависимости от функции участка тела — максимальна на ладонях и подошвах.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толщине слоёв отражают необходимость защиты и функциональных потребностей кожных областей.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анатомии человека,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эпидермиса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состоит из пяти слоёв, каждый из которых отвечает за разные этапы обновления и защиты кожи.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базальном слое активно происходит деление клеток для обновления верхних слоёв эпидермиса.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Меланоциты вырабатывают меланин, который защищает клетки от ультрафиолетового излучения.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Роговой слой обеспечивает прочный барьер, предотвращая потерю влаги и проникновение микроорганизмов.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Дерма: структура и функции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и эластин — основа упругости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состоит из волокон коллагена и эластина, придающих коже прочность и эластичность. Эти белки поддерживают её тонус и предотвращают преждевременное увядание.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и нервные окончания в дерме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обеспечивают питание кожи, а нервы позволяют ощущать прикосновения, боль и температуру, обеспечивая связь с внешним миром.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и волосяные фолликулы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дерме расположены сальные и потовые железы, которые помогают регулировать температуру и защищать кожу, а также волосяные луковицы.
</a:t>
            </a:r>
            <a:endParaRPr lang="en-US" sz="8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характеристики клеток кожи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клетки кожи выполняют уникальные задачи, обеспечивая её здоровье и защиту.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клеток поддерживает целостность и защиту кожного покрова.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Гиподерма: функции и клеточный состав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Гиподерма состоит из жировых клеток, которые служат запасом энергии и утепляют организм в холодное время года.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и эластин в гиподерме обеспечивают упругость и помогают смягчать удары, защищая внутренние органы.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слой играет важную роль в амортизации и предохраняет ткани от механических повреждений.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функции кожи: рецепторы и ощущения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рецепторов на поведение и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сенсорным сигналам кожа помогает быстро реагировать на опасности, такие как ожог или порез, обеспечивая защиту здоровья.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сенсорных рецепторов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содержит рецепторы, реагирующие на тепло, холод, прикосновения и боль. Это позволяет человеку точно чувствовать окружающий мир.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кожи в терморегуляции организма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активно выделяют пот при повышении температуры тела, способствуя испарению и улучшая охлаждение кожи во время жары и физических нагрузок.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Жировой слой подкожной клетчатки замедляет потерю тепла, создавая теплоизоляцию и защищая внутренние органы от переохлаждения.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этих систем помогает поддерживать стабильную температуру тела, что крайне важно для нормального функционирования внутренних органов.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Кровеносные сосуды в дерме могут расширяться для усиления отдачи тепла или сужаться, чтобы сохранять тепло в холодную погоду, обеспечивая адаптацию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механизм выделения пота для охлаждения кожи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процесса терморегуляции через потоотделение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Барьерная и антимикробная защита кожи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Роговой слой эпидермиса служит физическим барьером, предотвращая проникновение бактерий и токсинов внутрь организма.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кожи поддерживает слабокислую среду с pH 4,5-5,5, что неблагоприятно для роста большинства микробов и способствует их уничтожению.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Сальные железы выделяют кожное сало с антисептическими свойствами, создавая защитную пленку и предотвращая инфицирование кожных покровов.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кожного покрова после травм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кожи формируется кровяной сгусток, который останавливает кровотечение и создаёт временный барьер от микробов.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Воспалительная реакция активирует иммунные клетки, очищающие рану от микроорганизмов и повреждённых тканей.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Фибробласты начинают синтезировать новые соединительные волокна для восстановления структуры дермы.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Завершающий этап — регенерация эпидермиса за счёт деления кератиноцитов, что восстанавливает целостность кожного покрова в течение 1–2 недель.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Пигментация кожи: биологическое значение меланина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Меланин защищает клетки кожи от повреждения ультрафиолетовым излучением, снижая риск развития рака и фотостарения.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и разновидности меланина варьируются у людей разных рас, что определяет разнообразие оттенков кожи и адаптацию к среде.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пигментации, или загар, является адаптивным механизмом защиты при усиленной солнечной активности.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и ногти — производные кожи: строение и функции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состоят из прочного белка кератина и выполняют защитную функцию, сохраняя тепло и защищая кожу головы от ультрафиолета.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образованы плотной кератиновой тканью и защищают кончики пальцев от механических повреждений и облегчают захват предметов.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кожи также играют важную роль в тактильном восприятии и общем эстетическом облике человека.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Брови и ресницы препятствуют попаданию пота, пыли и мелких частиц в глаза, обеспечивая их защиту и комфорт.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кожного покрова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витамина D и здоровье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воздействием ультрафиолетовых лучей на коже происходит синтез витамина D, важного для усвоения кальция и поддержания крепости костей. Это жизненно важно для роста и развития организма.
</a:t>
            </a:r>
            <a:endParaRPr lang="en-US" sz="83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 через кожные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содержит специализированные клетки, которые распознают и уничтожают патогены. Она служит первичной линией обороны организма от инфекций и поддерживает иммунитет на высоком уровне.
</a:t>
            </a:r>
            <a:endParaRPr lang="en-US" sz="835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как индикатор эмоционального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отражаются на состоянии кожи: стресс может вызвать покраснение или бледность, а реакции раздражения влияют на её внешний вид. Таким образом, кожа отображает внутреннее состояние человека.
</a:t>
            </a:r>
            <a:endParaRPr lang="en-US" sz="83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кожные заболевания среди подростков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распространение акне связано с гормональной активностью в пубертатном периоде и требует своевременного ухода.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необходимость профилактики и лечения акне у подростков, что поможет избежать осложнений и улучшить качество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исследование дерматологических заболеваний,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Гигиенические правила для здоровья кожи у подростков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умывание с использованием мягких средств помогает удалять загрязнения, предотвращая размножение бактерий и воспаление кожи.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контролировать чистоту одежды и постельного белья, чтобы умень шить контакт с аллергенами и раздражителями.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ограничивать прямое пребывание на солнце без защиты и применять увлажняющие кремы для поддержания баланса влаги.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и избегание агрессивных химикатов значительно снижают риск кожных заболеваний и улучшают общее состояние кожи.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ключ к здоровью и комфорту организма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выполняет жизненно важные функции, влияя на защиту, восприятие и обмен веществ. Забота о ней укрепляет здоровье и способствует гармоничному развитию, особенно важно в подростковом возрасте.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2026-05-09T03:24:24Z</dcterms:created>
  <dcterms:modified xsi:type="dcterms:W3CDTF">2026-05-09T03:24:24Z</dcterms:modified>
</cp:coreProperties>
</file>