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воспринимаем мир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сигналов к ощущениям: как мозг собирает картину мира.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воспринимаем мир через пять основных каналов: зрение, слух, обоняние, вкус и осязание. Каждый из них превращает внешний сигнал в информацию, понятную мозгу.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каналов восприятия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постоянно принимают свет, звуки, запахи, вкусовые вещества и прикосновения. Но сами по себе эти сигналы еще не дают полного понимания происходящего вокруг.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вокруг нас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не просто получает данные, а сравнивает их с уже известным опытом, объединяет разные ощущения и выделяет главное. Так возникает целостное восприятие.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образ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сигнал может быть понят по-разному в зависимости от ситуации, внимания и прошлого опыта. Поэтому восприятие — это не только работа органов чувств, но и работа мозга.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результат различается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узнаем мир вокруг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чувств — это часть тела, которая принимает раздражение из внешней среды. К ним относятся глаз, ухо, нос, язык и кожа, то есть наши «входные ворота» для сигналов.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чувств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 объединяет рецепторы, нервные пути и участок мозга. Только вместе они позволяют распознать сигнал, понять его значение и превратить его в ощущение.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 — это клетка, которая улавливает конкретный стимул и запускает ответ. Одни рецепторы реагируют на свет, другие — на звук, химические вещества, температуру или давление.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чувств, рецептор, анализатор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звена образуют единую цепь передачи и обработки сигнала.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анализатора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рецептор действует раздражитель: свет, звук, прикосновение, химическое вещество или изменение температуры. Именно этот внешний сигнал запускает работу всей цепочки восприятия.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раздражителя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 реагирует на раздражение и переходит в состояние возбуждения. В этот момент физическое или химическое воздействие превращается в электрический сигнал нервной системы.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Возбуждение рецептора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Возникшие импульсы идут по чувствительным нервам в центральную нервную систему. На этом этапе информация уже передается не как внешний сигнал, а как нервное сообщение.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мозгу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мозге импульсы анализируются и превращаются в ощущение: мы видим свет, слышим звук, чувствуем запах, вкус или прикосновение. Так появляется осознанное восприятие.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ощущения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раздражителя к нервному импульсу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Световые, звуковые, химические, температурные, болевые и механические рецепторы помогают различать разные виды воздействия. Каждый тип рецепторов настроен на свой сигнал и отвечает за определенное чувство.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рецепторов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предупреждают о возможном повреждении, а температурные помогают вовремя заметить холод или жар. Это важные защитные механизмы, которые сохраняют здоровье организма.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защиты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позволяет меньше замечать постоянный запах, тишину или прикосновение одежды. Благодаря этому мозг не перегружается лишней информацией и может сосредоточиться на новых сигналах.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 к постоянному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ощущения сохраняются одинаково долго: одни исчезают почти сразу, другие привлекают внимание надолго. Это зависит от силы раздражителя, чувствительности рецепторов и состояния нервной системы.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ощущения меняются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рецепторы и адаптация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проходит через роговицу, хрусталик и попадает на сетчатку. Здесь он становится сигналом для зрительных рецепторов, которые начинают передавать информацию в мозг.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не просто «видим пятна света», а понимаем форму, цвет и расположение объектов. Благодаря этому можно читать, узнавать людей и ориентироваться в пространстве.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образ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от сетчатки идет по зрительному нерву в затылочную долю больших полушарий. Именно там мозг собирает отдельные данные в узнаваемый образ предмета.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зрительной коре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помогают видеть при слабом освещении, а колбочки различают цвета и мелкие детали. Вместе они делают зрение удобным и днем, и в полумраке.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палочек и колбочек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Зрение: от света к образу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идут по слуховому нерву в слуховую зону височной доли. Там мозг распознает высоту, громкость и направление источника звука.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сигнала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слуху человек понимает речь, слышит музыку и замечает предупреждающие сигналы. Это помогает общаться, учиться и быстро реагировать на происходящее.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слух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Волосковые клетки улитки превращают механические колебания в нервные импульсы. Чем сильнее колебание, тем точнее мозг понимает громкость и особенности звука.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улитки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волна входит в ухо и вызывает колебания в барабанной перепонке и улитке. Эти колебания становятся сигналом, который может обработать нервная система.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Слух: как улавливается звук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запаха попадают в носовую полость и соединяются с обонятельными рецепторами. После этого возникает нервный сигнал, который сообщает мозгу, что именно чувствует человек.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молекул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слабые изменения запаха могут быть заметны, если человек обращает на них внимание. Но при насморке или загрязненном воздухе обоняние становится менее точным.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чувствительность меняется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помогает отличать приятную пищу от испорченной, а также замечать опасность, например дым или газ. Это важная защитная функция организма.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опасности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работает очень быстро, потому что его сигналы сразу связаны с отделами мозга, отвечающими за эмоции и память. Поэтому знакомый запах легко вызывает яркое воспоминание.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памятью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Обоняние: запах и память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на языке улавливают основные качества пищи: сладкое, солёное, кислое и горькое. Эти сигналы помогают понять, что мы едим, и вовремя заметить неприятный или опасный вкус.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вкуса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ощущения помогают не только получать удовольствие от еды, но и защищают организм. Горечь часто предупреждает о несъедобном продукте, а чрезмерная кислота или соль подсказывают осторожность.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вкус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редко работает отдельно: обоняние и вкус вместе создают полное впечатление о пище. Поэтому при насморке блюда кажутся пресными, хотя сами вкусовые рецепторы продолжают работать.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запахом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раздражения рецепторов импульсы по нервным путям поступают в вкусовую кору. Там мозг сравнивает их с опытом и превращает набор сигналов в привычное ощущение вкуса.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идёт сигнал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Вкус: сигналы от языка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включаются при опасном воздействии, например при уколе, ожоге или сильном ударе. Боль неприятна, но она защищает тело и заставляет сразу отдёрнуть руку.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повреждений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 кожи проходят через нервную систему в кору больших полушарий. Так мозг определяет, где находится прикосновение, и помогает ориентироваться в пространстве без взгляда.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мозгу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и холодовые рецепторы сообщают, меняется ли температура вокруг. Эти сигналы помогают выбрать тёплую одежду, не обжечься и быстрее заметить переохлаждение или перегрев.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постоянно получает сигналы от рецепторов прикосновения и давления. Благодаря им мы чувствуем форму предмета, силу нажатия и можем держать вещи, не роняя их.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 и давление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Осязание: кожа как источник сигналов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получает не отдельные сигналы, а их поток из разных органов чувств. Он соединяет их в одно впечатление, чтобы понять, что именно происходит вокруг нас.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сигналов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усиливает те ощущения, которые сейчас важнее всего. Если вокруг шумно, мозг может выделить знакомый голос или опасный звук и временно приглушить остальное.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внимания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помогают быстрее распознавать предметы и события. Мы заранее предполагаем, что увидим или услышим, поэтому знакомые объекты узнаём почти мгновенно, даже при неполной картине.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 узнавание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достраивает недостающие детали. Из-за него один и тот же запах, звук или образ может восприниматься по-разному у разных людей и в разных ситуациях.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опыта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мозг собирает целостный образ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Иллюзии показывают, что мозг не всегда делает точный вывод. Он старается быстро объяснить сигнал, но иногда выбирает привычное, а не самое верное решение.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вывод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постоянным раздражителям человек привыкает и перестаёт их замечать. Так тихий фон, одежда на коже или запах в комнате становятся менее заметными после некоторого времени.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в стакане выглядит согнутой, потому что свет меняет направление при переходе из воды в воздух. Восприятие показывает уже не сам предмет, а обработанный мозгом образ.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зрения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восприятие иногда ошибается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внешнего раздражителя к рефлекторному движению тела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движения и рефлексы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темы удобно связать в одну цепочку: от раздражителя и рецептора к нервному импульсу, затем к анализатору и осознанному восприятию через зрение, слух, вкус, обоняние и осязание.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описывают один процесс: внешнее воздействие сначала улавливается, затем передаётся и только после этого становится ощущением.
</a:t>
            </a:r>
            <a:endParaRPr lang="en-US" sz="1186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о строении и работе органов чувств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термины темы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нуждается в осторожности при контакте с горячим, острым и едким. Если не испытывать её лишний раз, легче избежать ожогов, раздражения и мелких травм.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для кожи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и нос лучше не тереть грязными руками, чтобы не занести микробы и не вызвать раздражение. Чистота рук и аккуратность помогают сохранять чувствительные поверхности здоровыми.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и работе за экраном важно хорошее освещение и регулярные перерывы. Это снижает напряжение глаз и помогает дольше сохранять чёткость зрения без лишней усталости.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зрение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страдает от слишком громкой музыки и длительного использования наушников. Лучше уменьшать громкость и делать паузы, чтобы волосковые клетки не перегружались.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Защищайте слух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органы чувств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Поводом для обращения к врачу служат не только сильные, но и длительные неприятные ощущения. Важно заметить изменения вовремя, чтобы не пропустить проблему со зрением, слухом, кожей или обонянием.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симптом держится, усиливается или мешает повседневной жизни, лучше не ждать. Стойкий дискомфорт — достаточная причина для консультации специалиста.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обращения за медицинской помощью при нарушениях органов чувств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специалиста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 самопроверки по теме органов чувств и анализаторов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наше восприятие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принимают сигналы, рецепторы превращают их в импульсы, а мозг собирает из них понятную картину. Зная этот путь, легче беречь здоровье и понимать, как работает восприятие.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2026-07-26T10:18:51Z</dcterms:created>
  <dcterms:modified xsi:type="dcterms:W3CDTF">2026-07-26T10:18:51Z</dcterms:modified>
</cp:coreProperties>
</file>