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галактики: строение, разнообразие и роль во Вселенной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 — ключ к истории космоса.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 показывают, как рождаются звёзды, растёт тёмная материя и меняется вещество. Их свет несёт информацию о далёком прошлом, поэтому каждая наблюдаемая система становится для науки своеобразной архивной записью Вселенной.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астрономы изучают галактики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галактикой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Галактика объединяет от миллионов до триллионов звёзд, связанных общей гравитацией. Внутри неё движутся планетные системы, скопления и облака вещества, образуя сложную и устойчивую космическую структуру.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102077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 и пыль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звёзд, галактики содержат межзвёздный газ и пыль, из которых формируются новые светила. Эти компоненты определяют цвет, яркость и темпы звездообразования в разных областях системы.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845380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материя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Основную долю массы галактики обычно составляет тёмная материя. Она не излучает свет, но создаёт гравитационную основу, удерживающую звёзды и газ на орбитах.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588684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ядра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галактиках в центре находится сверхмассивная чёрная дыра. Её влияние особенно заметно, если в ядро активно падает вещество и возникает мощное излучение.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7331986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рядом с нами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относится к спиральным галактикам, а Андромеда — его ближайший крупный сосед того же типа. Эти объекты помогают сравнивать строение и эволюцию разных 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493392"/>
            <a:ext cx="3848986" cy="12282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галактик и их признаки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форма и состав связаны с эволюцией галактики.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галактики часто отражает её газовый запас и историю взаимодействий: спиральные обычно активнее формируют звёзды, эллиптические — спокойнее, а неправильные нередко пережили столкновения.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Астрономическая классификация галактик, общепринятая в наблюдательной астрономии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Андромеда: ближайшая крупная соседка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Галактика, видимая невооружённым глазом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Андромеда — одна из немногих галактик, которую можно заметить без телескопа как слабое туманное пятно. Её далёкий свет идёт к нам около 2,5 миллиона лет, поэтому мы видим систему такой, какой она была в глубоком прошлом.
</a:t>
            </a:r>
            <a:endParaRPr lang="en-US" sz="1392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Спиральный гигант рядом с Млечным Путём
</a:t>
            </a:r>
            <a:pPr algn="l" indent="0" marL="0">
              <a:lnSpc>
                <a:spcPct val="100000"/>
              </a:lnSpc>
              <a:buNone/>
            </a:pPr>
            <a:r>
              <a:rPr lang="en-US" sz="48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размерам и числу звёзд Андромеда сопоставима с нашей Галактикой и тоже относится к спиральным системам. На изображениях хорошо различимы ядро, диск, пылевые полосы и изогнутые рукава, особенно заметные в инфракрасном диапазоне.
</a:t>
            </a:r>
            <a:endParaRPr lang="en-US" sz="136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до известных галактик и групп галактик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ближайшие соседи находятся на огромных расстояниях, а самые далёкие объекты видны в эпоху ранней Вселенной.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расстояний огромен: от сотен тысяч до миллиардов световых лет. Это подчёркивает, насколько неоднороден космический масштаб.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астрономические оценки расстояний до галактик; значения округлены для учебного сравнения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астрономы измеряют расстояния до галактик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свечи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близких галактик используют цефеиды и другие объекты с известной истинной светимостью. Сравнивая её с наблюдаемой яркостью, астрономы достаточно точно оценивают расстояние.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Спектральный сдвиг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 показывает, как линии в спектре смещаются к красному концу. По величине смещения определяют скорость удаления галактики и, для далёких объектов, её примерную дистанцию.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 типа Ia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вспышки служат особенно яркими ориентирами на больших расстояниях. Их используют как надёжные стандартные свечи, когда обычные методы уже не дают достаточной точности.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Фотометрия в диапазонах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яркости в нескольких фильтрах помогает уточнять цвет, количество пыли и возраст звёздных популяций. Эти данные повышают надёжность оценки расстояния до слабых 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исследовательская цепочка в современной наблюдательной астрономии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изучения далёкой галактики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1" y="3122027"/>
            <a:ext cx="4282440" cy="1601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Столкновения и слияния галактик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Гравитационное сближение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галактики проходят близко друг к другу, их гравитация искажает диски и рукава. Возникают приливные хвосты, мосты вещества и вытянутые структуры, заметные на астрономических снимках.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Вспышки звездообразования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газа при взаимодействии часто запускает рождение новых звёзд. Поэтому столкновения могут временно сделать систему ярче и насыщеннее голубыми областями, связанными с молодыми горячими звёздами.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слияние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многих орбит и повторных сближений системы могут объединиться в одну более крупную галактику. Такое слияние меняет форму, структуру ядра и дальнейшую эволюцию звёздного населения.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массы галактики: видимая и скрытая части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компонентов оценивают по движению звёзд, газа и гравитационному влиянию на внешние области галактики.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прост: видимая материя не объясняет динамику галактики полностью, поэтому тёмная материя остаётся необходимой частью модели.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результаты наблюдений динамики галактик и ротационных кривых; учебная схематизация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Звездообразование в разных галактиках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76686" y="1575853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как топливо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галактике холодного газа и пыли, тем легче рождаются новые звёзды. В плотных облаках вещество сжимается, нагревается и образует яркие молодые светила, особенно заметные в спиральных рукавах.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76686" y="2406085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Эллиптические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эллиптических галактиках запас газа обычно мал, поэтому новые звёзды появляются редко. Их свет в основном создают старые звёзды, а заметные голубые области и туманности почти отсутствуют.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6686" y="3236316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воздействия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Столкновения, приливные силы и сближения с соседями могут резко усилить звездообразование. Такие события сжимают газ, вызывают всплеск активности и формируют яркие области, хорошо видимые на снимках.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76686" y="4066548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темп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рождения звёзд зависит не только от газа, но и от массы галактики, активности ядра и истории взаимодействий. Поэтому две похожие по размеру системы могут развиваться очень по-разному.
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и диапазоны наблюдений галактик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приборы показывают галактики в разных диапазонах, поэтому полная картина складывается только при объединении данных.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Оптика показывает структуру, инфракрасный диапазон — скрытые и далёкие объекты, радио — газ, из которого рождаются звёзды.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ESA, ESO: описания инструментов Hubble, JWST, ALMA и VLA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галактики на заре Вселенной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и молодые
</a:t>
            </a:r>
            <a:pPr algn="l" indent="0" marL="0">
              <a:lnSpc>
                <a:spcPct val="100000"/>
              </a:lnSpc>
              <a:buNone/>
            </a:pPr>
            <a:r>
              <a:rPr lang="en-US" sz="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ранних этапах космической истории галактики были компактными и ещё не успели сформировать сложные спирали или крупные балджа. Их размеры кажутся небольшими, а структура — неровной и асимметричной, словно она только начала складываться.
</a:t>
            </a:r>
            <a:endParaRPr lang="en-US" sz="1080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Очаги бурного звездообразования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3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ранние системы выглядят как плотные облака ярких точек и туманностей. Это означает, что звёзды рождались там очень быстро, а вещество было сосредоточено в малом объёме и ещё не распределилось по большой структуре.
</a:t>
            </a:r>
            <a:endParaRPr lang="en-US" sz="1095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пришедший из 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объект, тем сильнее его излучение смещается в красную область спектра. Поэтому самые удалённые галактики обнаруживают в инфракрасном диапазоне: именно там телескопы улавливают слабый свет, который шёл миллиарды лет.
</a:t>
            </a:r>
            <a:endParaRPr lang="en-US" sz="10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известных галактик с развитием телескопов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поколение приборов открывало объекты, которые раньше скрывались из-за слабой яркости и малого углового размера.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связан не с внезапным появлением галактик, а с тем, что телескопы стали видеть глубже, дальше и точнее.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этапам развития наблюдательной астрономии; не отражает точные подсчёты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10⁶–10⁹ масс 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типичная масса сверхмассивных чёрных дыр в центрах активных галактик.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Обзорные материалы NASA/ESA по сверхмассивным чёрным дырам и активным ядрам галактик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этом диапазоне массы чёрные дыры способны при аккреции вещества создавать мощнейшее излучение, иногда заметно превосходящее свет всей галактики.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584" y="1647327"/>
            <a:ext cx="3239605" cy="292040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галактики и их особенности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насколько по-разному устроены даже самые известные галактики в ближайшем космическом окружении.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галактики образуют разнообразную группу: от крупных спиралей до малых спутниковых систем с неправильной формой.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ESA, Encyclopaedia Britannica; справочные астрономические каталоги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98" y="2041558"/>
            <a:ext cx="440226" cy="44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5792" y="2041557"/>
            <a:ext cx="440228" cy="4402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8795" y="2034466"/>
            <a:ext cx="397608" cy="45441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в составе Местной группы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60853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гравитация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не изолирован: его удерживает вместе с соседями общее гравитационное поле Местной группы. Именно оно определяет движение галактик и их долгосрочные сближения.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02546" y="2615542"/>
            <a:ext cx="2293515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тесных проходах галактики могут тянуть друг у друга газ и звёздные потоки. Такие процессы меняют форму дисков и создают длинные приливные структуры.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44241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слияниям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слабые системы и карликовые спутники могут быть поглощены более крупными галактиками. Поэтому Местная группа — это не статичная схема, а динамичная система роста.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общие этапы эволюции и зависит от массы, окружения и числа столкновений.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галактика развивается во времени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069" y="3207624"/>
            <a:ext cx="3637670" cy="1325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вопросы современной науки о галактиках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материя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наличие хорошо видно по гравитационным эффектам, но природа самой субстанции остаётся неизвестной. Учёные продолжают искать частицы-кандидаты и проверять альтернативные объяснения движения галактик.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ранних галактик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первые системы набрали массу удивительно быстро, и это трудно полностью объяснить текущими моделями. Наблюдения JWST особенно важны, потому что показывают галактики на очень ранних этапах развития.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Чёрные дыры и звёздообразование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Открытым остаётся вопрос, кто влияет сильнее: рост сверхмассивной чёрной дыры или рождение новых звёзд. Вероятно, оба процесса связаны и вместе определяют судьбу галактики.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365" y="262328"/>
            <a:ext cx="4078020" cy="476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200" cy="37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галактики как ключ к истории Вселенной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другие галактики, мы видим не только далёкие объекты, но и собственное место во Вселенной. Их разнообразие помогает восстановить прошлое космоса и понять, как он менялся миллиарды лет.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2026-05-29T17:46:06Z</dcterms:created>
  <dcterms:modified xsi:type="dcterms:W3CDTF">2026-05-29T17:46:06Z</dcterms:modified>
</cp:coreProperties>
</file>