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 при ушибах и переломах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быстро, спокойно и без ошибок при травме?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на уроке и на улице: что важно знать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переменах, физкультуре и во дворе травмы случаются часто. Умение отличить ушиб от перелома, правильно охладить и зафиксировать повреждение помогает не навредить и вовремя вызвать взрослых.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1747259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57" y="3403734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ушиб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или падение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появляется после удара, падения или сдавливания. Кожа чаще всего остаётся целой, но под ней повреждаются мелкие сосуды, поэтому возникает боль и кровоизлияние.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Синяк и припухлость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ушиба характерны покраснение, синяк и отёк. Эти признаки могут усиливаться в первые часы, даже если сначала травма кажется незначительной.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первые часы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состоянием после удара. Усиление боли, быстро растущий синяк или заметный отёк могут означать, что травма серьёзнее, чем казалось сначала.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при движении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ушиба болезненно при касании и движении. Если повреждена рука или нога, человек старается меньше шевелить ею, чтобы снизить дискомфорт.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перелома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есть рана, из которой может идти кровь. Даже при терпимой боли сильный отёк, хруст или необычное положение руки и ноги требуют осмотра врача и рентгена.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признак — деформация конечности. Она может выглядеть необычно, быть как будто укороченной, повернутой или находиться в неестественном положении после удара или падения.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часто сопровождается очень сильной болью, невозможностью опереться на ногу или нормально пошевелить рукой. Движения становятся резко ограниченными, а прикосновение вызывает резкую боль.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ушибе или подозрении на перелом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травме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помогает сузить сосуды и уменьшить внутреннее кровоизлияние. Если приложить его в первые минуты после ушиба, отёк обычно становится меньше, а боль — слабее.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пакет или замороженный предмет кладут только через ткань на 10–15 минут, затем делают перерыв. Прямой контакт с кожей может вызвать обморожение и дополнительный дискомфорт.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при ушибе: зачем он нужен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71881"/>
            <a:ext cx="4839600" cy="1914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когда нужна срочная помощь.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травму следует считать более тяжёлой и не пытаться продолжать движение.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травм, описанные в правилах первой помощи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Ушиб, перелом и открытый перелом: как их различить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при ушибе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Остановиться, успокоить пострадавшего и обеспечить покой повреждённой части тела. Лишние движения только усиливают боль и могут увеличить отёк.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удара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ближайшие часы нужно следить за состоянием. Если боль усиливается, отёк быстро растёт или конечностью трудно двигать, следует обратиться к врачу.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Приложить холод через ткань и, если возможно, приподнять руку или ногу. Это помогает уменьшить кровоизлияние и сделать ушиб менее болезненным.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ушибе и переломе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растирать ушибленное место, массировать его или греть в первые часы. Такие действия усиливают кровоизлияние, отёк и могут сделать боль сильнее.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вправить кость, резко выпрямить руку или ногу и заставлять пострадавшего активно двигаться. При переломе это повышает риск смещения и дополнительной травмы.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игнорировать сильную боль, необычное положение конечности или кровотечение. Если есть сомнение, нужно сразу позвать взрослых и действовать как при более тяжёлой травме.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проверять травму «на прочность» и просить человека бегать, прыгать или опираться на повреждённую конечность. Даже краткая нагрузка может ухудшить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Иммобилизация: зачем нужна фиксация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конечность фиксируют в том положении, в котором она находится. Силой выпрямлять её нельзя, чтобы не усилить боль и не повредить ткани.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без лишних движений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фиксации подходят шина, линейка, плотный картон, дощечка, косынка или бинт. Неподвижность помогает дождаться врачей безопаснее и уменьшает риск травмы сосудов и нервов.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иммобилизация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чаще возникают там, где ребёнок спешит, отвлекается или движется по скользкой поверхности.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и активные игры дают основную долю травм, значит профилактика должна начинаться с внимательности и защиты при движении.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травм у детей школьного возраста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условные данные для наглядности, 2025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61733"/>
            <a:ext cx="431700" cy="38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888" y="1640600"/>
            <a:ext cx="3195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213" y="164060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050" y="334242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конечность выглядит неестественно, резко смещена или заметно искривлена, это признак тяжёлой травмы. В такой ситуации нельзя ждать, нужно сразу звать взрослого и вызывать 112.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деформация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перелом или сильное кровотечение требуют немедленной помощи. Важно не трогать рану руками, прижать чистой салфеткой и как можно быстрее вызвать медиков.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рана и кровь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не отвечает на вопросы, выглядит резко ослабленным или теряет сознание, это опасный сигнал. До приезда скорой нужно наблюдать за дыханием и состоянием человека.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Трудное, частое или редкое дыхание может означать шок или другое тяжёлое состояние. В этом случае время особенно важно: помощь взрослых и вызов 112 нужны без промедления.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дыхания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бледность, холодный пот, сильная слабость и нарастающее ухудшение состояния говорят о возможном шоке. Пострадавшего нужно успокоить, укрыть и ждать медиков, не оставляя одного.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шока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первой помощи при открытой ране до приезда медиков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кровотечение при открытой травме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Поддержите руку косынкой, шарфом или мягкой повязкой, чтобы уменьшить движение и боль. Не пытайтесь выпрямить конечность силой и не заставляйте пострадавшего активно шевелить кистью.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Снимайте кольца, браслеты и часы только без боли и лишних движений. Украшения могут пережимать ткани, когда отёк усиливается, поэтому важно не откладывать наблюдение за рукой.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пальцы открытыми, чтобы видеть их цвет и температуру. Если появляются онемение, посинение, резкое похолодание или нарастает отёк, нужна срочная помощь взрослого и врача.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травме руки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сильная, обувь лучше не снимать без необходимости. Резкие движения, повороты стопы и лишние проверки только повышают риск смещения тканей и усиливают отёк.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ногу в удобном положении и, если это не вызывает дискомфорта, слегка приподнимите её. Главное — сохранить неподвижность до осмотра взрослым или медицинским работником.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просите пострадавшего вставать, идти или проверять, может ли он опираться на ногу. Любая попытка «расходиться» после травмы может усилить боль и ухудшить повреждение.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травме ноги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 всего, когда несколько привычек соблюдаются каждый день дома, в школе и на улице.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дают шлем и ремень безопасности, а ежедневная аккуратность помогает предотвратить большинство падений и ушибов.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травм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условные оценки значимости мер, 2025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для первой помощи при травмах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школьной аптечке должны лежать стерильные салфетки и бинт, чтобы быстро закрыть рану и удержать повязку. Когда ребёнок падает на перемене, именно эти простые вещи помогают действовать спокойно и без лишней суеты.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и бинт под рукой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Косынка, эластичный бинт и холодовый пакет особенно полезны при травмах руки или ноги. Они помогают зафиксировать конечность, уменьшить движение и вовремя охладить ушиб, пока рядом ждут взрослых.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Косынка для руки и холод для ушиба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того, кто оказывает помощь, а антисептик нужен для обработки кожи вокруг раны. Так аптечка помогает не только пострадавшему, но и делает первую помощь более безопасной для всех.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и антисептик для безопасности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полная аптечка теряет смысл, если материалы грязные, повреждённые или просроченные. Поэтому её нужно регулярно проверять, чтобы в нужный момент всё оказалось чистым, целым и готовым к использованию.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срока годности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1612725"/>
            <a:ext cx="4173203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10 минут после травмы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важно не торопиться, а действовать по порядку: оценить состояние, позвать взрослого, охладить место удара, зафиксировать конечность и дождаться помощи.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в первые 10 минут снижает боль, отёк и риск лишних движений, поэтому промедление и хаотичные действия опасны.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травмах, учебный материал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5" y="1671170"/>
            <a:ext cx="431700" cy="34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463" y="1630850"/>
            <a:ext cx="37275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51983"/>
            <a:ext cx="431700" cy="3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398" y="3382750"/>
            <a:ext cx="37275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последствия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Растирание и массаж после удара усиливают повреждение тканей и могут увеличить синяк. Безопаснее сразу обеспечить покой и наблюдать за состоянием, не пытаясь «разогнать» боль.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Массаж ушиба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начале травмы расширяет сосуды и способно усилить отёк и кровоизлияние. В первые часы нужен холод, а не грелка, тёплый компресс или горячая ванна.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Прогревание в первые часы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Силой исправлять положение руки или ноги опасно: можно повредить сосуды, нервы и усилить смещение. При подозрении на перелом нужна фиксация и медицинская помощь.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выпрямить кость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— не повод терпеть и ждать, а сигнал о возможной серьёзной травме. Если её игнорировать, можно пропустить перелом, кровотечение или быстрое ухудшение состояния.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сильной боли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бег и прыжки после травмы мешают восстановлению и повышают риск новой боли. Даже если сначала кажется, что всё нормально, нагрузку лучше прекратить сразу.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после удара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Покой, холод, фиксация и своевременный вызов взрослых помогают не навредить и дождаться врачей. При сильной боли, деформации или кровотечении действуйте сразу и без паники.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требует спокойных и правильных действий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2026-05-21T00:49:23Z</dcterms:created>
  <dcterms:modified xsi:type="dcterms:W3CDTF">2026-05-21T00:49:23Z</dcterms:modified>
</cp:coreProperties>
</file>