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Пушкин. «Уж небо осенью дышало...»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осень у Пушкина оживает в стихах.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этот отрывок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строки читаются в главе о деревенской жизни. Здесь поэт внимательно смотрит на небо, поле, лес и ветер, а знакомые признаки осени помогают сразу представить картину.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Александр Сергеевич Пушкин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родился в 1799 году. Его считают главным поэтом России и человеком, который помог сделать русский литературный язык ясным и выразительным.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стихи, сказки, поэмы и большие произведения с героями и сюжетом. Его тексты читают и взрослые, и дети, потому что в них много красоты и смысла.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известных его книг — «Евгений Онегин». Именно из этого романа в стихах взят отрывок про осень, который легко представить и приятно читать вслух.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06" y="21512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романа в стихах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сюжет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происходят события, а читатель следит за героями, их поступками и переменами в жизни. Это делает чтение похожим на увлекательный рассказ.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Соединяются разные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вместе звучат чувства героев, картины природы и размышления автора. Из-за этого роман в стихах получается особенно живым, красивым и запоминающимся.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текст написан стихами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книге есть история, она изложена ритмично и рифмованно. Поэтому роман читается не как обычная проза, а как большая поэтическая картина.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светлее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постепенно меняют свой наряд, и зелёный лес уступает место золотым и красным краскам. Между ветвями появляется больше света, а воздух кажется прозрачнее. В такой картине есть и спокойствие, и лёгкая грусть.
</a:t>
            </a:r>
            <a:endParaRPr lang="en-US" sz="1314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небо перед переменой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холодами поле кажется пустым и тихим, будто оно тоже готовится отдохнуть. Небо становится ниже и суровее, а ветер напоминает, что лето уже ушло. Эта смена очень заметна даже с первого взгляда.
</a:t>
            </a:r>
            <a:endParaRPr lang="en-US" sz="133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осеннего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день звучит по-особому: меньше шума, меньше движения, больше спокойных наблюдений. В такой тишине хорошо замечать листья, тучи и прохладный воздух. Именно поэтому осень в стихах часто кажется задумчивой и красивой.
</a:t>
            </a:r>
            <a:endParaRPr lang="en-US" sz="128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русской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сразу задаёт настроение приближающейся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«Евгений Онегин»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строка помогает почувствовать перемену времени года и увидеть живое небо над землёй.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приближающейся осени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прохладнее, и в воздухе уже чувствуется свежесть. Читатель легко понимает: лето отступает, а впереди — более холодные дни.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появляются тучи и дожди. Небо меняет свой вид, и от этого вся картина становится спокойнее, тише и немного задумчивее.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пустеют, а в лесу становится меньше яркой зелени. Природа словно снимает праздничный наряд и готовится к новому сезону.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признаки поэт показывает очень коротко. Ему не нужны длинные объяснения: несколько точных слов сразу создают ясную осеннюю картину.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пушкинские строки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слышится мягкий ритм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читаются плавно, без резких остановок. Из-за этого стихотворение похоже на спокойную песню, которую легко слушать и повторять.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поддерживают картину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делают текст напевным. Они помогают почувствовать тишину осени и её ровное, неторопливое движение.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остаётся надолго
</a:t>
            </a:r>
            <a:endParaRPr lang="en-US" sz="1588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размеренному звучанию образ осени запоминается очень легко. Читатель не только понимает смысл, но и слышит настроение строк.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настроение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слова, связанные с прохладой, сыростью и увяданием. Но они не пугают: наоборот, помогают увидеть осень как спокойное и красивое время.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нет резкости и шума. Всё звучит тихо, мягко и немного задумчиво, поэтому картина природы кажется особенно ясной и выразительной.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слова у поэта работают как краски. Они создают не только образ осени, но и особое настроение — внимательное, светлое и чуть мечтательное.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говорит о чувствах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становится спокойно, читателю легче почувствовать внутреннюю тишину. Осенняя картина помогает остановиться, посмотреть внимательнее и заметить красоту в простых вещах.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стихах связан с мыслями и чувствами человека. Поэтому осень у Пушкина звучит не только как время года, но и как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238" y="21050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07967"/>
            <a:ext cx="616800" cy="54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в отрывке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 живое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у Пушкина словно умеет чувствовать и меняться. Слово «дышало» делает его живым, а не просто частью пейзажа, поэтому осень кажется совсем рядом.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 читателя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ведёт себя как живое существо, её легче представить. Читатель не только понимает смысл строк, но и словно сам наблюдает за осенним небом.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тихо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не врывается резко, а подступает почти незаметно. Такой спокойный приход помогает увидеть, как природа мягко переходит от тепла к прохладе.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читатель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взгляд поднимается вверх: небо становится главным знаком перемены, и по нему сразу чувствуется приближение осени.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перед глазами появляется спокойное поле. Оно кажется пустыннее, чем летом, и в этой тишине чувствуется особое ожидание.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Редеющий лес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читатель замечает лес: листьев становится меньше, краски бледнеют, и природа будто готовится к отдыху.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ощущается прохлада и влажность. Осень уже совсем близко, и вся картина кажется свежей, тихой и немного задумчивой.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отрывок легко запомнить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нет сложных слов, зато есть ясная картина начала осени. Поэтому текст легко понять с первого чтения и быстро удержать в памяти.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звучат ровно и спокойно, будто сами подсказывают, где сделать паузу. Это очень помогает читать стихотворение выразительно и без спешки.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неба, полей и леса складывается в одну понятную сцену. Когда картинка ясная, стихотворение запоминается почти само, как любимая песенка.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мире романа «Евгений Онегин»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отрывок связан с деревенской жизнью героев, где особенно заметны смена погоды, тишина полей и настроение природы. Осень становится частью самого рассказа.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пейзаж помогает понять чувства и мысли персонажей. Когда вокруг тихо и прохладно, и читатель начинает внимательнее смотреть на мир.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есть в нескольких строках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смена времени года. Осень приходит постепенно, и читатель видит, как природа меняется без шума и спешки.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движение жизни. Всё вокруг меняется, и в этом нет тревоги: это естественный и спокойный закон природы.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красота обычного пейзажа. Даже простое небо, поле и лес у Пушкина выглядят особенно выразительно и поэтично.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тема — светлая задумчивость. Осенний пейзаж не пугает, а приглашает остановиться, посмотреть вокруг и чуть-чуть помечтать.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87015"/>
            <a:ext cx="554400" cy="443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лето и зима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уходит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яркость уже остаётся позади. Воздух становится свежее, а природа постепенно теряет привычную летнюю пышность и готовится к новой поре.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ещё впереди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в отрывке пока нет, но её приближение уже чувствуется. Это ожидание делает осень чуть таинственной и особенно красивой.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середине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стоит между теплом и холодом, поэтому особенно заметна. Она показывает не крайность, а саму перемену, когда всё вокруг меняется плавно.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эти строки на уроке чтения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нескольких слов рождается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описывает осень долго и подробно, а выбирает самые точные детали. Из-за этого перед глазами сразу появляется ясная картина. Ребёнок видит, как несколько строк могут нарисовать целый мир без лишних слов.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хочется читать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слышится мягкий ритм, и они почти сами складываются в спокойное чтение. Паузы помогают не торопиться, а интонация делает картину особенно живой. Так поэзия начинает звучать, а не просто читаться.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художественные приёмы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легко найти олицетворение, когда небо будто «дышит», и увидеть, как звуки повторяются и создают напевность. Урок чтения учит смотреть внимательнее: тогда даже короткий текст раскрывается ярче.
</a:t>
            </a:r>
            <a:endParaRPr lang="en-US" sz="10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осень — это не только конец тепла, но и особая красота. В увядании тоже есть своя тихая прелесть, если внимательно смотреть.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напоминает, что всё в мире меняется. Это не страшно, а интересно: каждое время года приносит свои краски, звуки и настроение.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учит замечать простые вещи вокруг себя. Если остановиться и посмотреть на небо, поле или лес, можно увидеть настоящую поэзию.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Пушкина звучат живо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простые и очень точные слова. Они не перегружают текст, а сразу рисуют ясную картину осеннего дня, понятную даже младшему школьнику.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использует образность так, что природа кажется живой. Небо «дышит», а значит, читатель чувствует перемену не только глазами, но и сердцем.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строках звучат мягко и плавно. Благодаря этому стихотворение читается как спокойная мелодия, без резких и тяжёлых интонаций.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на настроение. Обычная осень превращается в маленькое чудо, которое хочется представить, произнести вслух и запомнить.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осень: тихая, ясная, живая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Пушкин показывает осень как время спокойной красоты и внимательного взгляда. Эти строки учат замечать перемены в природе и видеть в них поэзию.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2026-05-24T06:53:16Z</dcterms:created>
  <dcterms:modified xsi:type="dcterms:W3CDTF">2026-05-24T06:53:16Z</dcterms:modified>
</cp:coreProperties>
</file>