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Земноводные — первые обитатели суши среди позвоночных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впервые покорили сушу около 370 млн лет назад, изменив биосферу.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земноводных в эпоху Девона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в девонский период, переходя от жизни в воде к наземной среде. Их предки — кистепёрые рыбы, а влажные условия древних болот способствовали развитию уникальных жизненных циклов, связанных с водой.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земноводных и их особенности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— лягушки и жабы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представители имеют короткое туловище и сильные задние конечности, подходящие для прыжков. Распространены по всему миру, предпочитают разнообразные среда обитания, часто обитают вблизи водоёмов.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— тритоны и саламандры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характерно удлинённое тело и наличие хвоста. Они активны преимущественно в умеренных широтах, обитают в лесах и влажных местообитаниях, совмещая водный и наземный образ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— червяги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земноводные с червеобразным телом, приспособленные к жизни в почве. Червяги встречаются преимущественно в тропических лесах, где влажные условия способствуют их образу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включает голову, туловище и конечности; кожа гладкая, лишена чешуи и покрыта слизистыми железами для сохранения влаги.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меняется с возрастом: личинки используют жабры, взрослые — кожу и легкие, что обеспечивает адаптацию к разным средам.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трёхкамерное, кровообращение замкнутое, что позволяет эффективно снабжать органы кислородом на суше и в воде.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физиология земноводных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защитные механизмы земноводных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влажных биотопов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выбирают водоемы, болота и лесные луга с высоким уровнем увлажненности. Вода необходима для размножения и поддержания здоровья кожи, которая быстро высыхает без влаги.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предупреждающие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обладают яркой окраской, предупреждающей хищников о своей ядовитости. Другие используют камуфляж, сливаясь с окружающей растительностью для сокрытия от врагов.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сухим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приспособились жить вдали от водоемов, вырабатывая слизь или закапываясь в грунт, чтобы сохранять необходимую влажность и избежать обезвоживания.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жизненного цикла земноводных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взрослой особи с обязательной водной фазой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оплодотворение: самка откладывает икру в воду, самец оплодотворяет её снаружи, что характерно для большинства видов.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земноводных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икринок компенсирует высокую смертность потомства в условиях естественной среды обитания.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включает утрату хвоста у лягушек и преобразование жабр в легкие, что обеспечивает переход к наземной жизни.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заботу о потомстве, охраняя икру или личинок от хищников и пересыхания.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адаптации к наземной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конечности и подвижные пальцы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четырёх конечностей с пальцами позволяет передвигаться по суше, обеспечивая маневренность и устойчивость при прыжках и ползании.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для дыхания 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участвует в газообмене и вырабатывает слизь, предотвращающую высыхание, что критично для поддержания жизнедеятельности вне воды.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Укреплённый скелет и 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адаптирован для поддержки тела на суше, в то время как лёгкие обеспечивают эффективное дыхание атмосферным кислородом.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рыб, земноводных и рептилий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занимают промежуточное положение между водными и наземными позвоночными, сочетая характеристики обеих групп.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разных адаптаций земноводные стали ключевым звеном в переходе к жизни на суше.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эволюции позвоночных,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46514"/>
            <a:ext cx="251569" cy="223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земноводных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питаются насекомыми, предотвращая их чрезмерное размножение, что сохраняет баланс в экосистемах.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других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звеном в пищевой цепочке, являясь едой для рыб, птиц и млекопитающих, поддерживая биоразнообразие.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чистоты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чувствительности к загрязнениям земноводные предупреждают о проблемах с водой и воздухом, сигнализируя об экостатусе.
</a:t>
            </a:r>
            <a:endParaRPr lang="en-US" sz="11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лягушка озерная и тритон обыкновенный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озерная обитает в пресных водоемах, источая характерное громкое кваканье. Активна она преимущественно в теплое время года — от весны до осени, предпочитая затенённые влажные места.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обыкновенный приспособлен к жизни в сырых ландшафтах и меняет окраску во время брачного сезона. В молодом возрасте он полностью водный, а в зрелом — чаще выходит на сушу.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59220"/>
            <a:ext cx="5426700" cy="2178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отряды земноводных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между отрядами земноводных по форме тела, среде обитания, способу движения и особенностям размножения.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отряд демонстрирует уникальные адаптации, отражающие их эволюционное развитие и экологические ниши.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биологических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земноводных и экологические угрозы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земноводных снижается из-за уничтожения их природных мест обитания, загрязнения воды и заболеваний, таких как хитридиомикоз, вызывающий массовую гибель особей.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представители занесены в Красную книгу, а международные программы, включая Amphibian Ark и IUCN, направлены на их защиту и восстановление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лягушки способны прыгать на расстояние, в двадцать раз превышающее длину собственного тела, что делает их одними из самых прыгучих животных на планете.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и другие хвостатые амфибии обладают уникальной способностью к регенерации утраченных конечностей, восстанавливая их полностью за несколько недель.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вещества, выделяемые кожей некоторых видов, обеспечивают защиту от хищников и изучаются для применения в медицине и биотехнологиях.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земноводных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земноводных около 370 миллионов лет назад обусловило начало освоения континентальных экосистем позвоночными, заложив основу для эволюции других наземных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370 миллионов лет
</a:t>
            </a:r>
            <a:endParaRPr lang="en-US" sz="4664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начался переход позвоночных к жизни на суше благодаря появлению земноводных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 культуре, мифах и символике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как символ преображения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сказках, например, "Царевна-лягушка", амфибии олицетворяют трансформацию и обновление. Этот образ поддерживает идею возрождения и чудесных превращений.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в древних мифах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тритонов часто связывали с водной магией и плодородием. Они воспринимались как хранители тайн и перемен, влияя на представления о жизни и стихиях.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амфибии в символике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 земноводных нередко считали предвестниками опасности или воплощением злых духов. Их образ использовался в различных культовых и обрядовых практиках.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видовое разнообразие по регионам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Южной Америки создают оптимальные условия для многообразия амфибий. Меньшее число видов в Европе и Австралии связано с климатическими ограничениями.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земноводных сосредоточено в экваториальных регионах с высокой влажностью, что подчёркивает их зависимость от влажной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методы, такие как ДНК-анализ, позволяют точно определять родственные связи и классифицировать новые виды амфибий.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новые методы изучения земноводных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популяций помогает отслеживать динамику численности и выявлять угрозы, связанные с изменениями климата и антропогенной деятельностью.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влияния загрязнения воды выявляет негативные эффекты на здоровье амфибий и помогает разработать меры по охране окружающей среды.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последствий глобального потепления помогает прогнозировать изменения ареалов и адаптацию видов к новым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значение для науки и медицины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ядов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выделения некоторых земноводных содержат соединения с антибиотическими и обезболивающими свойствами. Эти вещества изучаются для разработки новых лекарств.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исследования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являются удобной моделью для изучения работы нервных клеток и развития эмбрионов, что способствует пониманию механики жизненных процессов у позвоночных.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регенерации у тритонов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амфибии, такие как тритоны, активно исследуются из-за способности восстанавливать утраченные конечности, что открывает перспективы для регенеративной медицины.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стали первопроходцами на суше, обеспечивая переход позвоночных в новые среды. Сегодня они сохраняют баланс природы и предоставляют важные знания для науки, требуя нашей защиты.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ключевое звено в эволюции и экосистемах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2026-05-08T18:46:44Z</dcterms:created>
  <dcterms:modified xsi:type="dcterms:W3CDTF">2026-05-08T18:46:44Z</dcterms:modified>
</cp:coreProperties>
</file>