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главные темы и их влияние на жизнь человека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 разнообразен и незаменим в природе и здоровье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бактерий и начало микробиологии
</a:t>
            </a:r>
            <a:endParaRPr lang="en-US" sz="1947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Антони ван Левенгук впервые увидел бактерии через простой микроскоп. В XIX веке Луи Пастер и Роберт Кох заложили основы микробиологии, открыв связь микробов с болезнями и создав методы их изучения.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бактерии: основные признаки и отличия
</a:t>
            </a:r>
            <a:endParaRPr lang="en-US" sz="205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прокариоты, лишённые ядра, но имеющие уникальную клеточную стенку из муреина, обеспечивающую прочность и форму.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бактерий варьируются от 0,2 до 10 микрометров; они размножаются бинарным делением, что позволяет быстро увеличивать популяцию.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обладают широкой метаболической гибкостью, что обеспечивает адаптацию к разнообразным условиям и среды их обитания.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клетки: детали и формы
</a:t>
            </a:r>
            <a:endParaRPr lang="en-US" sz="207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бактериальной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Бактериальная клетка включает цитоплазму, рибосомы, нуклеоид с ДНК без ядерной оболочки и клеточную мембрану. Часто на внешнем слое расположена жёсткая клеточная стенка.
</a:t>
            </a:r>
            <a:endParaRPr lang="en-US" sz="1128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структуры: капсула и жгутики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имеют защитную капсулу, которая защищает от неблагоприятных факторов. Жгутики обеспечивают подвижность и помогают перемещаться в среде.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формы бактерий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основные формы бактерий: кокки — шаровидные, бациллы — палочковидные, спириллы — спиралевидные. Эти формы помогают различать виды при микроскопии.
</a:t>
            </a:r>
            <a:endParaRPr lang="en-US" sz="123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клетки: детали и формы
</a:t>
            </a:r>
            <a:endParaRPr lang="en-US" sz="207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бактерий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классификация делит бактерии на эубактерии, знакомые большинству, и архебактерии, обитающие в экстремальных условиях. Каждая группа имеет уникальные биохимические характеристики.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колонии бактерий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принимают различные формы — кокки, бациллы, вибрионы и спирохеты. Колонии могут образовывать цепочки, скопления или существовать отдельно, что влияет на их поведение и диагностику.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морфологические формы бактерий
</a:t>
            </a:r>
            <a:endParaRPr lang="en-US" sz="1939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8931" y="1160879"/>
            <a:ext cx="314679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распространённость бактерий
</a:t>
            </a:r>
            <a:endParaRPr lang="en-US" sz="2136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служит основным резервуаром для бактерий, обеспечивая питательные вещества и подходящие условия для роста и размножения большого разнообразия видов.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 солёные воды населяют многочисленные бактерии, играющие важную роль в разложении органики и поддержании экосистемного баланса.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человека и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бактерий живут в микрофлоре человека и животных, поддерживая пищеварение и иммунитет, а также участвуя в обменных процессах организма.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адаптировались к экстремальным средам: горячим источникам, ледникам и высоким давлениям, демонстрируя высокую устойчивость и выживаемость.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2022 год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бактерий по средам обитания: сравнительный анализ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бактерий в почве объясняет их важную роль в циклах веществ и поддержании здоровья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сред позволяет бактериям активно влиять на биогеохимические процессы и здоровье живых 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поддержка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Лактобактерии и бифидобактерии стимулируют переваривание и синтез витаминов группы B и K, улучшая работу кишечника и общее самочувствие человека.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кисломолочных продуктов
</a:t>
            </a:r>
            <a:pPr algn="l" indent="0" marL="0">
              <a:lnSpc>
                <a:spcPct val="9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участвуют в создании йогуртов, кефира и сыров, что делает их незаменимыми в пищевой промышленности и для здоровья населения.
</a:t>
            </a:r>
            <a:endParaRPr lang="en-US" sz="916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Биотехнологическое применение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Бактерии-продуценты используются для получения биофармацевтических препаратов, таких как инсулин, благодаря их способности производить ценные белки и соединения.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в жизни человека
</a:t>
            </a:r>
            <a:endParaRPr lang="en-US" sz="27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вызываемые ими болезни
</a:t>
            </a:r>
            <a:endParaRPr lang="en-US" sz="2062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Сальмонеллы вызывают пищевые отравления, распространяясь через заражённую пищу и воду. Палочка Коха ответственна за туберкулёз — серьёзное инфекционное заболевание лёгких.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Стрептококки провоцируют ангину и другие воспаления. Инфицированный человек может заразить воздушно-капельным, контактным или пищевым путём, вызывая характерные симптомы.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разнообразны: одни поддерживают здоровье и сельское хозяйство, другие — источник болезней, требующий контроля.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виды бактерий с их функциями — полезные улучшают пищеварение и фиксацию азота, вредные вызывают заболевания и пищевые отравления.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полезных и вредных бактерий: примеры и роль
</a:t>
            </a:r>
            <a:endParaRPr lang="en-US" sz="174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бактерий: скорость и особенности
</a:t>
            </a:r>
            <a:endParaRPr lang="en-US" sz="215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бинарным делением, при котором одна клетка делится на две идентичные дочерние, обеспечивая быстрый рост численности при благоприятных условиях.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оптимальной температуре и питательных веществах бактерии могут удваивать свою популяцию каждые 20–30 минут, что позволяет им быстро занимать новые среды.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— защитная реакция, позволяющая бактериям переживать экстремальные условия, такие как высокая температура, засуха или нехватка пищи.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783" y="1354071"/>
            <a:ext cx="2590141" cy="211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формирование колоний на питательных средах
</a:t>
            </a:r>
            <a:endParaRPr lang="en-US" sz="189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колонии золотистого стафилококка
</a:t>
            </a:r>
            <a:pPr algn="l" indent="0" marL="0">
              <a:lnSpc>
                <a:spcPct val="90000"/>
              </a:lnSpc>
              <a:buNone/>
            </a:pPr>
            <a:r>
              <a:rPr lang="en-US" sz="3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Золотистый стафилококк образует округлые ярко-жёлтые колонии с ровными краями. Эти колонии легко отличимы на плотной питательной среде, что помогает в идентификации вида в лаборатории.
</a:t>
            </a:r>
            <a:endParaRPr lang="en-US" sz="107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Сероватые колонии кишечной палочки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Escherichia coli обычно сероватые и влажные. Их форма разнообразна — от круглой до немного неряшливой, что отражает высокий уровень активности микроорганизма на питательных средах.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цвета колоний у разных бактерий
</a:t>
            </a:r>
            <a:pPr algn="l" indent="0" marL="0">
              <a:lnSpc>
                <a:spcPct val="90000"/>
              </a:lnSpc>
              <a:buNone/>
            </a:pPr>
            <a:r>
              <a:rPr lang="en-US" sz="3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бактерий образуют колонии разнообразной окраски и структуры: некоторые растут в виде сложных узоров, другие — в сплошные пятна, что является важным диагностическим признаком.
</a:t>
            </a:r>
            <a:endParaRPr lang="en-US" sz="1072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формирование колоний на питательных средах
</a:t>
            </a:r>
            <a:endParaRPr lang="en-US" sz="189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позволяет наблюдать форму и расположение бактерий, а электронная увеличивает детализацию до уровня органелл и поверхностных структур.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Грам-окраска разделяет бактерии на грамположительные и грамотрицательные, что играет ключевую роль в выборе лечения и понимании биологических свойств микробов.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ПЦР-метод выявляет специфические участки ДНК бактерий, ускоряя диагностику инфекций и позволяя идентифицировать даже трудно культивируемые штаммы.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Посевы на питательные среды дают возможность изучать рост и морфологию колоний, а современные автоматизированные системы обеспечивают быструю и точную идентификацию бактерий.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бактерий: современные технологии
</a:t>
            </a:r>
            <a:endParaRPr lang="en-US" sz="176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бактериальной инфекции
</a:t>
            </a:r>
            <a:pPr algn="l" indent="0" marL="0">
              <a:lnSpc>
                <a:spcPct val="9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заражения и развития воспаления
</a:t>
            </a:r>
            <a:endParaRPr lang="en-US" sz="245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нарушают жизненно важные процессы бактерий, разрушая клеточную стенку или подавляя синтез белка и ДНК, что приводит к гибели микроорганизмов.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возникает из-за неправильного использования антибиотиков, вызова мутаций у бактерий и распространения устойчивых штаммов, таких как MRSA и лекарственно устойчивый туберкулёз.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Антибиотики: принципы действия и рост устойчивости у бактерий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рост устойчивости бактерий к антибиотикам
</a:t>
            </a:r>
            <a:endParaRPr lang="en-US" sz="181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отражает серьёзную угрозу для медицины и требует новых подходов к лечению и профилактике инфекций.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тенденцию к увеличению резистентности, подчеркивая необходимость рационального использования антибиотиков и контроля за их применением.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бактериальных инфекций: меры и результаты
</a:t>
            </a:r>
            <a:endParaRPr lang="en-US" sz="1695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снижает вероятность распространения бактерий и становится первой линией защиты от инфекционных заболеваний.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против дифтерии и столбняка значительно уменьшает заболеваемость, предотвращая тяжёлые последствия и эпидемии.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контактов с больными и регулярная дезинфекция помещений помогают снизить распространение патогенных микроорганизмов в обществе.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следует применять строго по назначению врача, чтобы избежать развития резистентности и обеспечить эффективное лечение инфекций.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6532" y="1331550"/>
            <a:ext cx="2710886" cy="216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круговорот азота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на корнях бобовых растений фиксируют атмосферный азот, делая его доступным для растений. Это существенно обогащает почву и поддерживает плодородие экосистемы.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Сапрофиты — природные очистители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сапрофитные бактерии разлагают органические остатки и мёртвые организмы, участвуя в восстановлении экосистем и очищая окружающую среду от избыточных веществ.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бактерий в углеродный цикл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осуществляют разложение органических соединений, выделяя углекислый газ. Этот процесс способствует поддержанию равновесия углерода в атмосфере и биосфере в целом.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 и круговороте веществ
</a:t>
            </a:r>
            <a:endParaRPr lang="en-US" sz="2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науке и технологиях: современные и будущие открытия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инженерных бактерий для биоремедиации помогает эффективно очищать загрязнённые воды и почвы от токсичных веществ и нефтепродуктов.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Бактерии-продуценты применяются в фармацевтике для синтеза инсулина и других лекарств, что улучшает доступность и качество медицинских препаратов.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технологии, включая CRISPR, открывают возможности изменения бактериальных геномов для создания биоразлагаемой пластмассы и производства экологичного биотоплива.
</a:t>
            </a:r>
            <a:endParaRPr lang="en-US" sz="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как неотъемлемая часть жизни и науки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природе и здоровье человека. Важно мудро использовать научные достижения для контроля патогенов, поддержки полезной микрофлоры и создания инновационных решений.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2026-05-07T14:56:59Z</dcterms:created>
  <dcterms:modified xsi:type="dcterms:W3CDTF">2026-05-07T14:56:59Z</dcterms:modified>
</cp:coreProperties>
</file>