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как устроена страна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 понятный обзор страны, её природы, людей и роли в Европе.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 центре Европы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расположена в центре Европы, объединяет 16 земель и сочетает крупные города, природу и развитую инфраструктуру.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88" y="1369700"/>
            <a:ext cx="212625" cy="18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75" y="2144074"/>
            <a:ext cx="236250" cy="18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113" y="2918468"/>
            <a:ext cx="165375" cy="18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675" y="3692861"/>
            <a:ext cx="236250" cy="18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300" y="4435625"/>
            <a:ext cx="189000" cy="18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знакомства с Германией
</a:t>
            </a:r>
            <a:endParaRPr lang="en-US" sz="2612" dirty="0"/>
          </a:p>
        </p:txBody>
      </p:sp>
      <p:sp>
        <p:nvSpPr>
          <p:cNvPr id="10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52550" y="1225443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разберём, где находится Германия на карте, какие у неё соседи и как влияет климат на жизнь людей.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752550" y="1999831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посмотрим на реки, горы, моря и природные зоны, которые формируют транспорт, отдых и хозяйство страны.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752550" y="2774225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познакомимся с символами, историей и устройством государства — от флага до федеративной системы.
</a:t>
            </a:r>
            <a:endParaRPr lang="en-US" sz="997" dirty="0"/>
          </a:p>
        </p:txBody>
      </p:sp>
      <p:sp>
        <p:nvSpPr>
          <p:cNvPr id="14" name="Text 5"/>
          <p:cNvSpPr txBox="1"/>
          <p:nvPr/>
        </p:nvSpPr>
        <p:spPr>
          <a:xfrm>
            <a:off x="752550" y="3548619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поговорим о городах, экономике, науке и образовании, которые делают страну современной и сильной.
</a:t>
            </a:r>
            <a:endParaRPr lang="en-US" sz="997" dirty="0"/>
          </a:p>
        </p:txBody>
      </p:sp>
      <p:sp>
        <p:nvSpPr>
          <p:cNvPr id="15" name="Text 6"/>
          <p:cNvSpPr txBox="1"/>
          <p:nvPr/>
        </p:nvSpPr>
        <p:spPr>
          <a:xfrm>
            <a:off x="752550" y="4291383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увидим, как традиции, язык, культура и экологические привычки соединяются в повседневной жизни.
</a:t>
            </a:r>
            <a:endParaRPr lang="en-US" sz="9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Германия и какая там погода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находится в самом центре Европы, поэтому с ней соседствуют девять государств. Такое положение сделало страну важным транспортным и торговым узлом.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находятся берега Северного и Балтийского морей. Они влияют на порты, рыболовство, судоходство и морскую торговлю.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побережье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 поднимается к Альпам. Здесь больше горных ландшафтов, туристических маршрутов и зимних видов отдыха.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 юге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умеренный: зимы обычно мягкие, а лето без сильной жары. Погода часто меняется, поэтому в течение дня пригодятся и зонт, и лёгкая куртка.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Переменчивая погода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 и моря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моря делают страну удобной для судоходства, а горные районы привлекают туристов круглый год.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влияют не только на ландшафт, но и на транспорт, порты, отдых и жизнь городов.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Германии; без точных статистических данных.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 и их смысл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2644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Чёрный, красный и золотой цвета немецкого флага стали известны как знак свободы, единства и гражданского достоинства. Сегодня флаг поднимают на государственных праздниках и официальных церемониях.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2644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9498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государственном гербе изображён чёрный орёл. Этот образ использовали в разные эпохи, поэтому он напоминает о преемственности власти и об истории государства.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00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198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Германии исполняют в торжественных случаях, когда подчёркивают уважение к стране и её общим ценностям. Он связан с идеей единства и ответственности граждан.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1198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истории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основные политические этапы формирования современной Германии.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Германия федеративная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6" y="1622021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земли помогает учитывать особенности больших городов, сельских районов и исторических областей. Решения ближе к людям принимаются быстрее и точнее.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4" y="1300523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особенности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6" y="280016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земли есть свои органы власти и столица. Они отвечают за важные вопросы региона, а федеральный центр занимается общими для всей страны задачами.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4" y="247866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полномочия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6" y="397831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распределяет обязанности между Берлином и регионами. Благодаря этому страна остаётся единой, но при этом сохраняет разнообразие и самостоятельность земель.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4" y="365681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управлении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888743"/>
            <a:ext cx="4776300" cy="1952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крупные города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самых известных городов Германии и их главные особенности.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выполняют разные функции: административную, транспортную, культурную и финансовую.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о городах Германии.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 что отвечает в государстве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органы власти и их взаимодействие в федеративной республике.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Германии опирается на большое число компаний, работающих на экспорт, поэтому производительность и качество продукции особенно важны.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 формируют единый экономический рынок внутри одной страны.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Statistisches Bundesamt (Destatis), общая информация о федеральном устройстве Германии, 2024
</a:t>
            </a:r>
            <a:endParaRPr lang="en-US" sz="6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повседневная жизнь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2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расписании заметна почти везде: поезда, автобусы и школьные занятия стараются начинать вовремя. Это помогает людям планировать день и реже терять время в дороге.
</a:t>
            </a:r>
            <a:endParaRPr lang="en-US" sz="837" dirty="0"/>
          </a:p>
        </p:txBody>
      </p:sp>
      <p:sp>
        <p:nvSpPr>
          <p:cNvPr id="7" name="Text 3"/>
          <p:cNvSpPr txBox="1"/>
          <p:nvPr/>
        </p:nvSpPr>
        <p:spPr>
          <a:xfrm>
            <a:off x="261584" y="1238708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пунктуальность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01484" y="1698682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 — обычная часть быта. В домах и школах часто стоят отдельные контейнеры для бумаги, стекла, пластика и биоотходов, чтобы облегчить переработку.
</a:t>
            </a:r>
            <a:endParaRPr lang="en-US" sz="847" dirty="0"/>
          </a:p>
        </p:txBody>
      </p:sp>
      <p:sp>
        <p:nvSpPr>
          <p:cNvPr id="9" name="Text 5"/>
          <p:cNvSpPr txBox="1"/>
          <p:nvPr/>
        </p:nvSpPr>
        <p:spPr>
          <a:xfrm>
            <a:off x="2001492" y="1238708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3741393" y="1697799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удобно пользоваться трамваями, пригородными поездами и метро. Многие маршруты соединены между собой, поэтому можно быстро добраться до школы, работы или вокзала.
</a:t>
            </a:r>
            <a:endParaRPr lang="en-US" sz="787" dirty="0"/>
          </a:p>
        </p:txBody>
      </p:sp>
      <p:sp>
        <p:nvSpPr>
          <p:cNvPr id="11" name="Text 7"/>
          <p:cNvSpPr txBox="1"/>
          <p:nvPr/>
        </p:nvSpPr>
        <p:spPr>
          <a:xfrm>
            <a:off x="3741401" y="1237825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5481296" y="1704499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Велосипедные дорожки есть не только в крупных городах, но и в небольших населённых пунктах. Это делает поездки спокойнее и поддерживает более экологичный образ жизни.
</a:t>
            </a:r>
            <a:endParaRPr lang="en-US" sz="847" dirty="0"/>
          </a:p>
        </p:txBody>
      </p:sp>
      <p:sp>
        <p:nvSpPr>
          <p:cNvPr id="13" name="Text 9"/>
          <p:cNvSpPr txBox="1"/>
          <p:nvPr/>
        </p:nvSpPr>
        <p:spPr>
          <a:xfrm>
            <a:off x="5481304" y="1244525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Велосипедная среда
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7221203" y="1704499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общении ценят личное пространство, спокойный тон и уважение к соседям. Вежливость здесь проявляется не только в словах, но и в соблюдении правил совместной жизни.
</a:t>
            </a:r>
            <a:endParaRPr lang="en-US" sz="787" dirty="0"/>
          </a:p>
        </p:txBody>
      </p:sp>
      <p:sp>
        <p:nvSpPr>
          <p:cNvPr id="15" name="Text 11"/>
          <p:cNvSpPr txBox="1"/>
          <p:nvPr/>
        </p:nvSpPr>
        <p:spPr>
          <a:xfrm>
            <a:off x="7221211" y="1244525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уважение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выбор пути
</a:t>
            </a:r>
            <a:endParaRPr lang="en-US" sz="30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начинает с начальной школы, где получает базовые знания по языку, математике, природе и другим предметам. Это этап, на котором закладываются учебные привычки.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ступень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неё ученики переходят в разные типы средней школы. Выбор зависит от успеваемости, интересов и рекомендаций, а цель — подобрать подходящий темп и направление обучения.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выбор между гимназией, профессиональным обучением и другими путями. Одни готовятся к университету, другие — к профессии и раннему началу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литература, театр и кино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музыка ассоциируется с именами Иоганна Себастьяна Баха и Людвига ван Бетховена. Их произведения исполняют в залах, школах и на фестивалях по всему миру.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композиторы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подарила миру Иоганна Вольфганга фон Гёте и сказки братьев Гримм. Эти тексты до сих пор читают, экранизируют и используют в школьном изучении.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и сказки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оперные сцены есть во многих городах, а книжные ярмарки, особенно во Франкфурте, делают Германию важным центром издательского дела и чтения.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 ярмарки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кино соединяет исторические сюжеты, современную повседневность и социальные темы. Музеи, фестивали и арт-пространства помогают культуре оставаться живой и разнообразной.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современное искусство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ярмарки создают особую зимнюю атмосферу: на площадях ставят украшенные павильоны, продают сладости и горячие напитки, а города загораются огнями.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ярмарки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особенно заметен на западе и юго-западе страны. На улицах проходят костюмированные шествия, звучит музыка, а участники готовят яркие и часто юмористические выступления.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Карнавальные шествия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традиции связаны с украшением домов и дворов, а также с выпечкой и семейными встречами. Во многих местах популярны пасхальные деревья и крашеные яйца.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обычаи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праздники сильно отличаются от земли к земле. Где-то сохраняются местные костюмы и особые блюда, а где-то главную роль играют исторические фестивали и сельские ярмарки.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регионов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и пьют в Германии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12" y="1102231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Колбаски встречаются в разных видах и рецептах почти по всей стране. Их подают как быстрое блюдо на улице, так и как часть домашнего или праздничного ужина.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61637" y="906994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Колбаски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261612" y="1897389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Шницель, картофель и квашеная капуста часто появляются в традиционных меню. Эти блюда показывают, что немецкая кухня любит сытные и простые сочетания.
</a:t>
            </a:r>
            <a:endParaRPr lang="en-US" sz="800" dirty="0"/>
          </a:p>
        </p:txBody>
      </p:sp>
      <p:sp>
        <p:nvSpPr>
          <p:cNvPr id="10" name="Text 5"/>
          <p:cNvSpPr txBox="1"/>
          <p:nvPr/>
        </p:nvSpPr>
        <p:spPr>
          <a:xfrm>
            <a:off x="261638" y="1702122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Сытные блюда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261612" y="2692536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Брецель — один из самых узнаваемых видов выпечки. Его можно купить в пекарнях, на вокзалах и на праздниках, а иногда подают с маслом или сыром.
</a:t>
            </a:r>
            <a:endParaRPr lang="en-US" sz="800" dirty="0"/>
          </a:p>
        </p:txBody>
      </p:sp>
      <p:sp>
        <p:nvSpPr>
          <p:cNvPr id="12" name="Text 7"/>
          <p:cNvSpPr txBox="1"/>
          <p:nvPr/>
        </p:nvSpPr>
        <p:spPr>
          <a:xfrm>
            <a:off x="261638" y="2497269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выпечка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61599" y="3487700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в повседневной жизни чаще всего простые: минеральная вода, сок, чай и кофе. В некоторых регионах пиво связано не только с кухней, но и с местными традициями.
</a:t>
            </a:r>
            <a:endParaRPr lang="en-US" sz="800" dirty="0"/>
          </a:p>
        </p:txBody>
      </p:sp>
      <p:sp>
        <p:nvSpPr>
          <p:cNvPr id="14" name="Text 9"/>
          <p:cNvSpPr txBox="1"/>
          <p:nvPr/>
        </p:nvSpPr>
        <p:spPr>
          <a:xfrm>
            <a:off x="261626" y="3292433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напитки
</a:t>
            </a:r>
            <a:endParaRPr lang="en-US" sz="900" dirty="0"/>
          </a:p>
        </p:txBody>
      </p:sp>
      <p:sp>
        <p:nvSpPr>
          <p:cNvPr id="15" name="Text 10"/>
          <p:cNvSpPr txBox="1"/>
          <p:nvPr/>
        </p:nvSpPr>
        <p:spPr>
          <a:xfrm>
            <a:off x="261599" y="4282877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привычки заметно меняются по регионам. На севере чаще чувствуется морское влияние, а на юге сильнее заметны баварские и альпийские вкусы.
</a:t>
            </a:r>
            <a:endParaRPr lang="en-US" sz="800" dirty="0"/>
          </a:p>
        </p:txBody>
      </p:sp>
      <p:sp>
        <p:nvSpPr>
          <p:cNvPr id="16" name="Text 11"/>
          <p:cNvSpPr txBox="1"/>
          <p:nvPr/>
        </p:nvSpPr>
        <p:spPr>
          <a:xfrm>
            <a:off x="261626" y="4087610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вкусы по областям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язык: что в нём особенного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относится к самым распространённым языкам Европы. На нём говорят в Германии, Австрии, большей части Швейцарии и в ряде других стран и сообществ.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его особенностей считаются длинные составные слова. Они позволяют точно описывать сложные понятия, объединяя несколько корней в одно слово без потери смысла.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университете немецкий помогает читать учебники, писать работы и участвовать в дискуссиях. Он особенно важен для науки, инженерии и профессионального образования.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учёбы и науки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путешествий и общения знание языка открывает доступ к повседневной жизни страны: объявлениям, музеям, городскому транспорту, магазинам и общению с местными жителями.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повседневной жизни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экология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политика Германии связана не только с природой, но и с транспортом, строительством и школами. Важны экономия ресурсов и долгосрочное планирование.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возобновляемой энергии в электроэнергетике выросла за три года, что показывает устойчивый переход к более чистым источникам и снижению зависимости от ископаемого топлива.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Fraunhofer ISE, Energy-Charts / данные по производству электроэнергии в Германии, 2021–2023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наука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известна сильной инженерной школой. Здесь развивают транспортные системы, промышленное оборудование и устройства, которые должны быть надёжными, безопасными и удобными в использовании.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решения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биотехнологии опираются на университеты, клиники и исследовательские центры. Многие проекты направлены на диагностику, лечение и повышение качества жизни людей.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здоровье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 автоматизация помогают на заводах, в лабораториях и логистике. Такие технологии делают производство точнее и быстрее, а также снижают нагрузку на человека.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роботы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поддерживает высшее образование и научные институты, чтобы исследования приносили практический результат. Поэтому новые идеи часто быстро переходят в реальные разработки.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исследований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Германии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показывает, как в одной стране могут сочетаться сильная экономика, федеративное устройство, яркая культура и забота о будущем. Чтобы узнать больше, стоит смотреть карты, музеи и хорошие книги.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2026-07-26T23:56:51Z</dcterms:created>
  <dcterms:modified xsi:type="dcterms:W3CDTF">2026-07-26T23:56:51Z</dcterms:modified>
</cp:coreProperties>
</file>