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 и отрасли биологии: обзор и ключевые темы
</a:t>
            </a:r>
            <a:endParaRPr lang="en-US" sz="3429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жизни, её форм, функций и взаимосвязей в природе.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развитие биологии как науки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живом начали складываться в античности, пережили застой в Средние века и обрели научный фундамент в эпоху Возрождения. В XVIII–XIX веках биология стала самостоятельной, благодаря теории клеток, систематике и эволюции.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617" y="1540468"/>
            <a:ext cx="410025" cy="468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7000" y="1559708"/>
            <a:ext cx="483900" cy="430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6450" y="1536825"/>
            <a:ext cx="465300" cy="465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Объекты и предмет биологии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503950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системы и организмы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всех уровней жизни — от клеток до биосферы — в разнообразии вирусов, бактерий, растений, животных и человека.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219688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 и функций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закономерностей роста, развития и функционирования организмов во всех жизненных процессах и взаимодействиях.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935437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и изменчивость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механизмов наследственности и адаптаций в динамике развития биологических форм и видов.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Фундаментальные задачи биологии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Раскрытие молекулярных и клеточных процессов, управляющих жизнедеятельностью организмов на разных уровнях.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точных систем классификации и идентификация новых видов для упорядочивания биологического многообразия.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эволюционных изменений и адаптаций, объясняющих происхождение и развитие различных видов.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влияния природных и антропогенных факторов на здоровье организмов и экосистем в целом.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теория: ключевые положения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клетки как единицы жизни
</a:t>
            </a:r>
            <a:pPr algn="ctr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теория утверждает, что клетки — основа строения всех живых организмов. Каждая клетка образуется путем деления существующей. Это открытие легло в основу понимания организации жизни.
</a:t>
            </a:r>
            <a:endParaRPr lang="en-US" sz="922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развития теории
</a:t>
            </a:r>
            <a:pPr algn="ctr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1838 и 1839 годах Шлейден и Шванн сформулировали основные положения клеточной теории. Их работы стали фундаментом для дальнейших исследований в биологии.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микроскопии в развитии знаний
</a:t>
            </a:r>
            <a:pPr algn="ctr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микроскопы позволили детально изучить клеточную структуру, выявить органеллы и понять биохимические процессы, происходящие внутри клетки.
</a:t>
            </a:r>
            <a:endParaRPr lang="en-US" sz="101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отраслей биологии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Фундаментальные дисциплины изучают базовые принципы жизни: ботаника, зоология, генетика, микробиология, экология и молекулярная биология.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Прикладные направления используют биологические знания для практических целей: биотехнология, агробиология, медицинская биология, биоинформатика.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отрасль имеет уникальные методы и задачи, которые дополняют друг друга, способствуя всестороннему пониманию живых систем.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090731"/>
            <a:ext cx="3432300" cy="194328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отрасли биологии и их направления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ключевые отрасли, объекты изучения, методы и примеры исследований, иллюстрирующие специфику каждой дисциплины.
</a:t>
            </a:r>
            <a:endParaRPr lang="en-US" sz="1105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методов отражает многогранность биологии и способствует глубокому изучению живых организмов.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 современного учебника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400" y="2373703"/>
            <a:ext cx="3802127" cy="2836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9074" y="2373825"/>
            <a:ext cx="3802127" cy="28367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Ботаника: системное изучение растительного мира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926797" y="1399484"/>
            <a:ext cx="2836546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функции растений
</a:t>
            </a:r>
            <a:pPr algn="ctr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Ботаника исследует морфологию, физиологию и экологию растений. Она объясняет процессы фотосинтеза, роста и адаптации, важные для поддержания жизни на Земле.
</a:t>
            </a:r>
            <a:endParaRPr lang="en-US" sz="1060" dirty="0"/>
          </a:p>
        </p:txBody>
      </p:sp>
      <p:sp>
        <p:nvSpPr>
          <p:cNvPr id="9" name="Text 2"/>
          <p:cNvSpPr txBox="1"/>
          <p:nvPr/>
        </p:nvSpPr>
        <p:spPr>
          <a:xfrm>
            <a:off x="5411867" y="1399475"/>
            <a:ext cx="2836546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растений в природе и человеке
</a:t>
            </a:r>
            <a:pPr algn="ctr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участвуют в биогеохимических циклах и обеспечивают ресурсы для медицины и сельского хозяйства, что делает ботанику ключевой наукой в устойчивом развитии.
</a:t>
            </a:r>
            <a:endParaRPr lang="en-US" sz="1060" dirty="0"/>
          </a:p>
        </p:txBody>
      </p:sp>
      <p:sp>
        <p:nvSpPr>
          <p:cNvPr id="10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3800" y="1488286"/>
            <a:ext cx="2265000" cy="1926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9300" y="1515619"/>
            <a:ext cx="2265000" cy="188676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Зоология: исследование многообразия животных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3900" y="3553675"/>
            <a:ext cx="1920900" cy="11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и поведение животных
</a:t>
            </a:r>
            <a:pPr algn="ctr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Зоология изучает строение, физиологию и поведение различных видов, что помогает понять их взаимодействия и приспособления в природе.
</a:t>
            </a:r>
            <a:endParaRPr lang="en-US" sz="1086" dirty="0"/>
          </a:p>
        </p:txBody>
      </p:sp>
      <p:sp>
        <p:nvSpPr>
          <p:cNvPr id="10" name="Text 3"/>
          <p:cNvSpPr txBox="1"/>
          <p:nvPr/>
        </p:nvSpPr>
        <p:spPr>
          <a:xfrm>
            <a:off x="5311350" y="3553675"/>
            <a:ext cx="1920900" cy="11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и значение
</a:t>
            </a:r>
            <a:pPr algn="ctr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участвуют в пищевых цепях и служат биоиндикаторами состояния окружающей среды, играя важную роль в охране природы и медицине.
</a:t>
            </a:r>
            <a:endParaRPr lang="en-US" sz="106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Микробиология: роль микроорганизмов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374738" y="208707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Микробиология изучает структуру, функции и генетику бактерий, вирусов и простейших, раскрывая их разнообразие и значение.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74738" y="293860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служат основой производства антибиотиков и вакцин, что доказало их незаменимость в медицине.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374738" y="3790148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участвуют в биогеохимических циклах и технологических процессах, например, очистке воды и генерации биогаза.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575" y="2484785"/>
            <a:ext cx="2755936" cy="2319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0352" y="2484787"/>
            <a:ext cx="2755936" cy="2319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3860" y="2484731"/>
            <a:ext cx="2708713" cy="24230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Генетика: ключевые аспекты наследственности и изменчивости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49987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Менделя: основа генетики
</a:t>
            </a:r>
            <a:pPr algn="ctr" indent="0" marL="0">
              <a:lnSpc>
                <a:spcPct val="115000"/>
              </a:lnSpc>
              <a:buNone/>
            </a:pPr>
            <a:r>
              <a:rPr lang="en-US" sz="8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Грегор Мендель впервые описал законы наследственности, выявив, как признаки передаются от родителей к потомкам. Его эксперименты с горохом заложили фундамент молекулярной генетики и изучению вариаций организмов.
</a:t>
            </a:r>
            <a:endParaRPr lang="en-US" sz="904" dirty="0"/>
          </a:p>
        </p:txBody>
      </p:sp>
      <p:sp>
        <p:nvSpPr>
          <p:cNvPr id="10" name="Text 2"/>
          <p:cNvSpPr txBox="1"/>
          <p:nvPr/>
        </p:nvSpPr>
        <p:spPr>
          <a:xfrm>
            <a:off x="3497562" y="1409897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ДНК и генная инженерия
</a:t>
            </a:r>
            <a:pPr algn="ctr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1953 году Уотсон и Крик открыли двойную спираль ДНК, что стало прорывом в понимании генетической информации. Это открыло путь для разработки методов генной инженерии и создания ГМО.
</a:t>
            </a:r>
            <a:endParaRPr lang="en-US" sz="970" dirty="0"/>
          </a:p>
        </p:txBody>
      </p:sp>
      <p:sp>
        <p:nvSpPr>
          <p:cNvPr id="11" name="Text 3"/>
          <p:cNvSpPr txBox="1"/>
          <p:nvPr/>
        </p:nvSpPr>
        <p:spPr>
          <a:xfrm>
            <a:off x="6323851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«Геном человека»: новый уровень знаний
</a:t>
            </a:r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Проект, завершенный в 2003 году, предоставил полный каталог человеческих генов, что ускорило исследования наследственных заболеваний и индивидуализированную медицину, изменяя подходы к диагностике и лечению.
</a:t>
            </a:r>
            <a:endParaRPr lang="en-US" sz="840" dirty="0"/>
          </a:p>
        </p:txBody>
      </p:sp>
      <p:sp>
        <p:nvSpPr>
          <p:cNvPr id="12" name="Text 4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9050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изучает взаимосвязи между организмами и окружающей средой на всех уровнях, включая биосферу, экосистемы и популяции, раскрывая принципы их функционирования и устойчивости.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32725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уделяется загрязнению среды и уменьшению биоразнообразия, что влияет на здоровье экосистем и возможность их восстановления.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Экология: взаимодействия и устойчивость природы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777966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Экосистемные услуги, такие как очистка воздуха и поддержание плодородия почв, являются важным объектом изучения для обеспечения устойчивого развития.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741641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меры включают борьбу с эрозией почвы, восстановление природных территорий и рациональное использование ресурсов с целью сохранения экосистем.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Scopus, 2024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исследований по отраслям биологии (2020–2024)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публикации сосредоточены на генетике и экологии, отражая актуальность данных областей для науки и общества.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развитие генетики и экологии указывает на приоритетные направления для решения биомедицинских и экологических задач.
</a:t>
            </a:r>
            <a:endParaRPr lang="en-US" sz="116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Молекулярная биология и биохимия: процессы на микроуровне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76881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Молекулярная биология исследует структуру ДНК, РНК и белков, раскрывая механизмы регуляции генов и реализации наследственной информации в клетке.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6034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Биохимия изучает химические реакции обмена веществ, включая синтез и распад АТФ — главного источника энергии клетки.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300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играют ключевую роль в катализе биохимических процессов, регулируя скорость реакций и поддерживая клеточный гомеостаз.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75" y="1566534"/>
            <a:ext cx="1878000" cy="154788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0950" y="1566769"/>
            <a:ext cx="1878000" cy="15387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8425" y="1566316"/>
            <a:ext cx="1878000" cy="155521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5900" y="1566854"/>
            <a:ext cx="1878000" cy="152954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царств живых организмов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03475" y="3354150"/>
            <a:ext cx="18303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Животные: многоклеточные гетеротрофы
</a:t>
            </a:r>
            <a:pPr algn="ctr" indent="0" marL="0">
              <a:lnSpc>
                <a:spcPct val="115000"/>
              </a:lnSpc>
              <a:buNone/>
            </a:pPr>
            <a:r>
              <a:rPr lang="en-US" sz="9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обладают нервной системой и способностью к активному движению. Они гетеротрофны, нуждаются в готовой органической пище, и размножаются разнообразно от половым способом до партеногенеза.
</a:t>
            </a:r>
            <a:endParaRPr lang="en-US" sz="921" dirty="0"/>
          </a:p>
        </p:txBody>
      </p:sp>
      <p:sp>
        <p:nvSpPr>
          <p:cNvPr id="12" name="Text 3"/>
          <p:cNvSpPr txBox="1"/>
          <p:nvPr/>
        </p:nvSpPr>
        <p:spPr>
          <a:xfrm>
            <a:off x="2547996" y="3369825"/>
            <a:ext cx="18303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Растения: фотосинтетические автотрофы
</a:t>
            </a:r>
            <a:pPr algn="ctr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способны синтезировать органические вещества из неорганических благодаря фотосинтезу. Имеют клеточную стенку и используют семена или споры для размножения, преимущественно неподвижны.
</a:t>
            </a:r>
            <a:endParaRPr lang="en-US" sz="958" dirty="0"/>
          </a:p>
        </p:txBody>
      </p:sp>
      <p:sp>
        <p:nvSpPr>
          <p:cNvPr id="13" name="Text 4"/>
          <p:cNvSpPr txBox="1"/>
          <p:nvPr/>
        </p:nvSpPr>
        <p:spPr>
          <a:xfrm>
            <a:off x="4575471" y="3354150"/>
            <a:ext cx="18303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Грибы: сапротрофы и паразиты
</a:t>
            </a:r>
            <a:pPr algn="ctr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питаются разлагающимися органическими веществами или живыми организмами, имеют клеточную стенку из хитина и размножаются спорами. Они важны для экосистемы как разлагатели.
</a:t>
            </a:r>
            <a:endParaRPr lang="en-US" sz="1010" dirty="0"/>
          </a:p>
        </p:txBody>
      </p:sp>
      <p:sp>
        <p:nvSpPr>
          <p:cNvPr id="14" name="Text 5"/>
          <p:cNvSpPr txBox="1"/>
          <p:nvPr/>
        </p:nvSpPr>
        <p:spPr>
          <a:xfrm>
            <a:off x="6609750" y="3354150"/>
            <a:ext cx="18303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 вирусы: одноклеточные и неклеточные формы
</a:t>
            </a:r>
            <a:pPr algn="ctr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— одноклеточные прокариоты с разнообразными способами питания и размножения. Вирусы — неклеточные структуры, нуждающиеся в клетке-хозяине для размножения, несут генетический материал ДНК или РНК.
</a:t>
            </a:r>
            <a:endParaRPr lang="en-US" sz="9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биологических дисциплин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фундаментальных и прикладных наук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Биоинформатика: цифровые технологии в биологии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Биоинформатика объединяет биологические данные и вычислительные алгоритмы, позволяя анализировать и интерпретировать огромные массивы геномной и протеомной информации.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машинного обучения используются для поиска закономерностей в данных, что ускоряет открытие новых биомолекул и генетических связей.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— быстрое расшифрование генома SARS-CoV-2, что помогло в разработке вакцин и мониторинге мутаций вируса.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Прикладное значение биологии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исследования способствуют созданию новых вакцин и методов диагностики наследственных заболеваний, улучшая лечение и профилактику.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сельском хозяйстве разработка устойчивых сортов растений и пород животных повышает продуктивность и адаптацию к условиям среды.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 использует биологические данные для мониторинга и восстановления экосистем, обеспечивая устойчивость природных ресурсов.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применяются для производства биополимеров, биогаза и других экологичных продуктов, что способствует развитию зеленой экономики.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727" y="2438050"/>
            <a:ext cx="1943095" cy="22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767" y="2438050"/>
            <a:ext cx="1889616" cy="2281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7250" y="2438050"/>
            <a:ext cx="1877049" cy="236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1125" y="2438050"/>
            <a:ext cx="1877049" cy="2361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75" y="1399467"/>
            <a:ext cx="1830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CRISPR/Cas9: революция в геномике
</a:t>
            </a:r>
            <a:pPr algn="ctr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Технология позволяет точно редактировать гены, открывая новые возможности для лечения наследственных болезней и создания улучшенных сельскохозяйственных культур.
</a:t>
            </a:r>
            <a:endParaRPr lang="en-US" sz="787" dirty="0"/>
          </a:p>
        </p:txBody>
      </p:sp>
      <p:sp>
        <p:nvSpPr>
          <p:cNvPr id="10" name="Text 1"/>
          <p:cNvSpPr txBox="1"/>
          <p:nvPr/>
        </p:nvSpPr>
        <p:spPr>
          <a:xfrm>
            <a:off x="2623796" y="1410057"/>
            <a:ext cx="1830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синтез бактерий
</a:t>
            </a:r>
            <a:pPr algn="ctr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лаборатории добились синтеза бактерий с искусственно созданным геномом, что подтверждает возможности полного контроля над живыми организмами.
</a:t>
            </a:r>
            <a:endParaRPr lang="en-US" sz="889" dirty="0"/>
          </a:p>
        </p:txBody>
      </p:sp>
      <p:sp>
        <p:nvSpPr>
          <p:cNvPr id="11" name="Text 2"/>
          <p:cNvSpPr txBox="1"/>
          <p:nvPr/>
        </p:nvSpPr>
        <p:spPr>
          <a:xfrm>
            <a:off x="4651271" y="1399467"/>
            <a:ext cx="1830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Клонирование и восстановление видов
</a:t>
            </a:r>
            <a:pPr algn="ctr" indent="0" marL="0">
              <a:lnSpc>
                <a:spcPct val="115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Клонирование овцы Долли стало прорывом в регенеративной биологии, а методы реинтродукции помогают вернуть исчезающие виды в естественную среду.
</a:t>
            </a:r>
            <a:endParaRPr lang="en-US" sz="857" dirty="0"/>
          </a:p>
        </p:txBody>
      </p:sp>
      <p:sp>
        <p:nvSpPr>
          <p:cNvPr id="12" name="Text 3"/>
          <p:cNvSpPr txBox="1"/>
          <p:nvPr/>
        </p:nvSpPr>
        <p:spPr>
          <a:xfrm>
            <a:off x="6685550" y="1399467"/>
            <a:ext cx="1830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молекулярные методы диагностики
</a:t>
            </a:r>
            <a:pPr algn="ctr" indent="0" marL="0">
              <a:lnSpc>
                <a:spcPct val="115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методики позволяют выявлять заболевания на ранних этапах по генетическим маркерам с высокой точностью, что значительно улучшает прогноз и лечение.
</a:t>
            </a:r>
            <a:endParaRPr lang="en-US" sz="857" dirty="0"/>
          </a:p>
        </p:txBody>
      </p:sp>
      <p:sp>
        <p:nvSpPr>
          <p:cNvPr id="13" name="Text 4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достижения биологии
</a:t>
            </a:r>
            <a:endParaRPr lang="en-US" sz="3000" dirty="0"/>
          </a:p>
        </p:txBody>
      </p:sp>
      <p:sp>
        <p:nvSpPr>
          <p:cNvPr id="14" name="Text 5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в XXI веке: объединение и перспективы
</a:t>
            </a:r>
            <a:endParaRPr lang="en-US" sz="5300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сегодня интегрирует фундаментальные знания с прикладными науками, развивая инновационные биотехнологии и способствуя решению глобальных экологических и медицинских задач.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2026-05-09T23:15:08Z</dcterms:created>
  <dcterms:modified xsi:type="dcterms:W3CDTF">2026-05-09T23:15:08Z</dcterms:modified>
</cp:coreProperties>
</file>